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98" r:id="rId2"/>
    <p:sldId id="289" r:id="rId3"/>
    <p:sldId id="290" r:id="rId4"/>
    <p:sldId id="291" r:id="rId5"/>
    <p:sldId id="293" r:id="rId6"/>
    <p:sldId id="259" r:id="rId7"/>
    <p:sldId id="265" r:id="rId8"/>
    <p:sldId id="274" r:id="rId9"/>
    <p:sldId id="276" r:id="rId10"/>
    <p:sldId id="277" r:id="rId11"/>
    <p:sldId id="278" r:id="rId12"/>
    <p:sldId id="275" r:id="rId13"/>
    <p:sldId id="283" r:id="rId14"/>
    <p:sldId id="393" r:id="rId15"/>
    <p:sldId id="394" r:id="rId16"/>
    <p:sldId id="284" r:id="rId17"/>
    <p:sldId id="311" r:id="rId18"/>
    <p:sldId id="312" r:id="rId19"/>
    <p:sldId id="314" r:id="rId20"/>
    <p:sldId id="315" r:id="rId21"/>
    <p:sldId id="316" r:id="rId22"/>
    <p:sldId id="295" r:id="rId23"/>
    <p:sldId id="299" r:id="rId24"/>
    <p:sldId id="317" r:id="rId25"/>
    <p:sldId id="318" r:id="rId26"/>
    <p:sldId id="319" r:id="rId27"/>
    <p:sldId id="320" r:id="rId28"/>
    <p:sldId id="321" r:id="rId29"/>
    <p:sldId id="322" r:id="rId30"/>
    <p:sldId id="326" r:id="rId31"/>
    <p:sldId id="327" r:id="rId32"/>
    <p:sldId id="325" r:id="rId33"/>
    <p:sldId id="324" r:id="rId34"/>
    <p:sldId id="378" r:id="rId35"/>
    <p:sldId id="301" r:id="rId36"/>
    <p:sldId id="355" r:id="rId37"/>
    <p:sldId id="356" r:id="rId38"/>
    <p:sldId id="280" r:id="rId39"/>
    <p:sldId id="357" r:id="rId40"/>
    <p:sldId id="358" r:id="rId41"/>
    <p:sldId id="359" r:id="rId42"/>
    <p:sldId id="361" r:id="rId43"/>
    <p:sldId id="360" r:id="rId44"/>
    <p:sldId id="362" r:id="rId45"/>
    <p:sldId id="363" r:id="rId46"/>
    <p:sldId id="367" r:id="rId47"/>
    <p:sldId id="368" r:id="rId48"/>
    <p:sldId id="369" r:id="rId49"/>
    <p:sldId id="302" r:id="rId50"/>
    <p:sldId id="379" r:id="rId51"/>
    <p:sldId id="305" r:id="rId52"/>
    <p:sldId id="380" r:id="rId53"/>
    <p:sldId id="371" r:id="rId54"/>
    <p:sldId id="376" r:id="rId55"/>
    <p:sldId id="381" r:id="rId56"/>
    <p:sldId id="382" r:id="rId57"/>
    <p:sldId id="383" r:id="rId58"/>
    <p:sldId id="384" r:id="rId59"/>
    <p:sldId id="385" r:id="rId60"/>
    <p:sldId id="388" r:id="rId61"/>
    <p:sldId id="387" r:id="rId62"/>
    <p:sldId id="389" r:id="rId63"/>
    <p:sldId id="339" r:id="rId64"/>
    <p:sldId id="340" r:id="rId65"/>
    <p:sldId id="390" r:id="rId66"/>
    <p:sldId id="391" r:id="rId67"/>
    <p:sldId id="341" r:id="rId68"/>
    <p:sldId id="342" r:id="rId69"/>
    <p:sldId id="343" r:id="rId70"/>
    <p:sldId id="345" r:id="rId71"/>
    <p:sldId id="346" r:id="rId72"/>
    <p:sldId id="347" r:id="rId73"/>
    <p:sldId id="348" r:id="rId74"/>
    <p:sldId id="366" r:id="rId75"/>
    <p:sldId id="349" r:id="rId76"/>
    <p:sldId id="351" r:id="rId77"/>
    <p:sldId id="352" r:id="rId78"/>
    <p:sldId id="353" r:id="rId79"/>
    <p:sldId id="354" r:id="rId80"/>
    <p:sldId id="365" r:id="rId81"/>
    <p:sldId id="300" r:id="rId82"/>
    <p:sldId id="331" r:id="rId83"/>
    <p:sldId id="279" r:id="rId84"/>
    <p:sldId id="329" r:id="rId85"/>
    <p:sldId id="330" r:id="rId86"/>
    <p:sldId id="392" r:id="rId87"/>
    <p:sldId id="328" r:id="rId88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7D8A95-32CD-A442-A133-994EA6CCFAF8}">
          <p14:sldIdLst>
            <p14:sldId id="298"/>
            <p14:sldId id="289"/>
            <p14:sldId id="290"/>
            <p14:sldId id="291"/>
            <p14:sldId id="293"/>
            <p14:sldId id="259"/>
            <p14:sldId id="265"/>
            <p14:sldId id="274"/>
            <p14:sldId id="276"/>
            <p14:sldId id="277"/>
            <p14:sldId id="278"/>
            <p14:sldId id="275"/>
            <p14:sldId id="283"/>
            <p14:sldId id="393"/>
            <p14:sldId id="394"/>
            <p14:sldId id="284"/>
            <p14:sldId id="311"/>
            <p14:sldId id="312"/>
            <p14:sldId id="314"/>
            <p14:sldId id="315"/>
            <p14:sldId id="316"/>
            <p14:sldId id="295"/>
            <p14:sldId id="299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5"/>
            <p14:sldId id="324"/>
            <p14:sldId id="378"/>
            <p14:sldId id="301"/>
            <p14:sldId id="355"/>
            <p14:sldId id="356"/>
            <p14:sldId id="280"/>
            <p14:sldId id="357"/>
            <p14:sldId id="358"/>
            <p14:sldId id="359"/>
          </p14:sldIdLst>
        </p14:section>
        <p14:section name="E[" id="{D5E92838-4B32-1743-B4FC-D677339A2938}">
          <p14:sldIdLst>
            <p14:sldId id="361"/>
            <p14:sldId id="360"/>
            <p14:sldId id="362"/>
            <p14:sldId id="363"/>
            <p14:sldId id="367"/>
            <p14:sldId id="368"/>
            <p14:sldId id="369"/>
            <p14:sldId id="302"/>
            <p14:sldId id="379"/>
            <p14:sldId id="305"/>
            <p14:sldId id="380"/>
            <p14:sldId id="371"/>
            <p14:sldId id="376"/>
            <p14:sldId id="381"/>
            <p14:sldId id="382"/>
            <p14:sldId id="383"/>
            <p14:sldId id="384"/>
            <p14:sldId id="385"/>
            <p14:sldId id="388"/>
            <p14:sldId id="387"/>
            <p14:sldId id="389"/>
            <p14:sldId id="339"/>
            <p14:sldId id="340"/>
            <p14:sldId id="390"/>
            <p14:sldId id="391"/>
            <p14:sldId id="341"/>
            <p14:sldId id="342"/>
            <p14:sldId id="343"/>
            <p14:sldId id="345"/>
            <p14:sldId id="346"/>
            <p14:sldId id="347"/>
            <p14:sldId id="348"/>
            <p14:sldId id="366"/>
            <p14:sldId id="349"/>
            <p14:sldId id="351"/>
            <p14:sldId id="352"/>
            <p14:sldId id="353"/>
            <p14:sldId id="354"/>
            <p14:sldId id="365"/>
            <p14:sldId id="300"/>
            <p14:sldId id="331"/>
            <p14:sldId id="279"/>
            <p14:sldId id="329"/>
            <p14:sldId id="330"/>
            <p14:sldId id="392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DE4"/>
    <a:srgbClr val="56F8F4"/>
    <a:srgbClr val="CEFDFC"/>
    <a:srgbClr val="F963AA"/>
    <a:srgbClr val="09D1CC"/>
    <a:srgbClr val="F73792"/>
    <a:srgbClr val="C7D050"/>
    <a:srgbClr val="0B5394"/>
    <a:srgbClr val="002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2BD5F-157E-684F-8150-6D2B199B15E1}" v="4327" dt="2025-11-05T00:41:55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36"/>
    <p:restoredTop sz="94737"/>
  </p:normalViewPr>
  <p:slideViewPr>
    <p:cSldViewPr snapToGrid="0">
      <p:cViewPr varScale="1">
        <p:scale>
          <a:sx n="64" d="100"/>
          <a:sy n="64" d="100"/>
        </p:scale>
        <p:origin x="1120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redo custSel addSld delSld modSld modSection">
      <pc:chgData name="Josh Hug" userId="e2159f7335c131c2" providerId="LiveId" clId="{0EDB6E27-9086-5277-AB10-A63F9A905C93}" dt="2025-11-05T00:41:55.890" v="8403" actId="1076"/>
      <pc:docMkLst>
        <pc:docMk/>
      </pc:docMkLst>
      <pc:sldChg chg="del mod modShow">
        <pc:chgData name="Josh Hug" userId="e2159f7335c131c2" providerId="LiveId" clId="{0EDB6E27-9086-5277-AB10-A63F9A905C93}" dt="2025-11-04T19:07:11.275" v="33" actId="2696"/>
        <pc:sldMkLst>
          <pc:docMk/>
          <pc:sldMk cId="601416233" sldId="257"/>
        </pc:sldMkLst>
      </pc:sldChg>
      <pc:sldChg chg="modSp mod">
        <pc:chgData name="Josh Hug" userId="e2159f7335c131c2" providerId="LiveId" clId="{0EDB6E27-9086-5277-AB10-A63F9A905C93}" dt="2025-11-04T22:08:32.035" v="6166" actId="2711"/>
        <pc:sldMkLst>
          <pc:docMk/>
          <pc:sldMk cId="1636226080" sldId="259"/>
        </pc:sldMkLst>
        <pc:spChg chg="mod">
          <ac:chgData name="Josh Hug" userId="e2159f7335c131c2" providerId="LiveId" clId="{0EDB6E27-9086-5277-AB10-A63F9A905C93}" dt="2025-11-04T22:02:58.898" v="6096"/>
          <ac:spMkLst>
            <pc:docMk/>
            <pc:sldMk cId="1636226080" sldId="259"/>
            <ac:spMk id="3" creationId="{F4FCCC5D-DB05-02C2-2C45-AAB1FE61B836}"/>
          </ac:spMkLst>
        </pc:spChg>
        <pc:spChg chg="mod">
          <ac:chgData name="Josh Hug" userId="e2159f7335c131c2" providerId="LiveId" clId="{0EDB6E27-9086-5277-AB10-A63F9A905C93}" dt="2025-11-04T22:08:32.035" v="6166" actId="2711"/>
          <ac:spMkLst>
            <pc:docMk/>
            <pc:sldMk cId="1636226080" sldId="259"/>
            <ac:spMk id="6" creationId="{E4743051-EB0B-A560-7009-C3455ED90641}"/>
          </ac:spMkLst>
        </pc:spChg>
      </pc:sldChg>
      <pc:sldChg chg="modSp">
        <pc:chgData name="Josh Hug" userId="e2159f7335c131c2" providerId="LiveId" clId="{0EDB6E27-9086-5277-AB10-A63F9A905C93}" dt="2025-11-04T23:15:10.896" v="8365" actId="20577"/>
        <pc:sldMkLst>
          <pc:docMk/>
          <pc:sldMk cId="2890901001" sldId="265"/>
        </pc:sldMkLst>
        <pc:spChg chg="mod">
          <ac:chgData name="Josh Hug" userId="e2159f7335c131c2" providerId="LiveId" clId="{0EDB6E27-9086-5277-AB10-A63F9A905C93}" dt="2025-11-04T23:15:10.896" v="8365" actId="20577"/>
          <ac:spMkLst>
            <pc:docMk/>
            <pc:sldMk cId="2890901001" sldId="265"/>
            <ac:spMk id="3" creationId="{58D38A64-5724-7751-D003-888CC4772AF7}"/>
          </ac:spMkLst>
        </pc:spChg>
      </pc:sldChg>
      <pc:sldChg chg="addSp delSp modSp mod setBg">
        <pc:chgData name="Josh Hug" userId="e2159f7335c131c2" providerId="LiveId" clId="{0EDB6E27-9086-5277-AB10-A63F9A905C93}" dt="2025-11-04T20:17:34.040" v="2129" actId="20577"/>
        <pc:sldMkLst>
          <pc:docMk/>
          <pc:sldMk cId="2251552056" sldId="278"/>
        </pc:sldMkLst>
        <pc:spChg chg="mod">
          <ac:chgData name="Josh Hug" userId="e2159f7335c131c2" providerId="LiveId" clId="{0EDB6E27-9086-5277-AB10-A63F9A905C93}" dt="2025-11-04T20:16:52.722" v="2118" actId="1076"/>
          <ac:spMkLst>
            <pc:docMk/>
            <pc:sldMk cId="2251552056" sldId="278"/>
            <ac:spMk id="5" creationId="{1403E327-16E8-139C-2F2E-516AE51DD5B1}"/>
          </ac:spMkLst>
        </pc:spChg>
        <pc:spChg chg="add mod">
          <ac:chgData name="Josh Hug" userId="e2159f7335c131c2" providerId="LiveId" clId="{0EDB6E27-9086-5277-AB10-A63F9A905C93}" dt="2025-11-04T20:17:34.040" v="2129" actId="20577"/>
          <ac:spMkLst>
            <pc:docMk/>
            <pc:sldMk cId="2251552056" sldId="278"/>
            <ac:spMk id="8" creationId="{66F6921C-979A-FBFE-4FA8-14F29B058134}"/>
          </ac:spMkLst>
        </pc:spChg>
        <pc:picChg chg="del mod">
          <ac:chgData name="Josh Hug" userId="e2159f7335c131c2" providerId="LiveId" clId="{0EDB6E27-9086-5277-AB10-A63F9A905C93}" dt="2025-11-04T20:15:56.428" v="2113" actId="478"/>
          <ac:picMkLst>
            <pc:docMk/>
            <pc:sldMk cId="2251552056" sldId="278"/>
            <ac:picMk id="6" creationId="{5D4746EB-B480-445D-5A3E-EFA59A71DB5D}"/>
          </ac:picMkLst>
        </pc:picChg>
        <pc:picChg chg="add mod">
          <ac:chgData name="Josh Hug" userId="e2159f7335c131c2" providerId="LiveId" clId="{0EDB6E27-9086-5277-AB10-A63F9A905C93}" dt="2025-11-04T20:16:38.705" v="2116" actId="1076"/>
          <ac:picMkLst>
            <pc:docMk/>
            <pc:sldMk cId="2251552056" sldId="278"/>
            <ac:picMk id="7" creationId="{9040E207-1C59-DCF5-8165-D21A6935A835}"/>
          </ac:picMkLst>
        </pc:picChg>
      </pc:sldChg>
      <pc:sldChg chg="modSp del">
        <pc:chgData name="Josh Hug" userId="e2159f7335c131c2" providerId="LiveId" clId="{0EDB6E27-9086-5277-AB10-A63F9A905C93}" dt="2025-11-04T20:35:44.435" v="2780" actId="2696"/>
        <pc:sldMkLst>
          <pc:docMk/>
          <pc:sldMk cId="3235000476" sldId="279"/>
        </pc:sldMkLst>
      </pc:sldChg>
      <pc:sldChg chg="modSp add">
        <pc:chgData name="Josh Hug" userId="e2159f7335c131c2" providerId="LiveId" clId="{0EDB6E27-9086-5277-AB10-A63F9A905C93}" dt="2025-11-04T22:35:22.546" v="8085" actId="20577"/>
        <pc:sldMkLst>
          <pc:docMk/>
          <pc:sldMk cId="4015515361" sldId="279"/>
        </pc:sldMkLst>
        <pc:spChg chg="mod">
          <ac:chgData name="Josh Hug" userId="e2159f7335c131c2" providerId="LiveId" clId="{0EDB6E27-9086-5277-AB10-A63F9A905C93}" dt="2025-11-04T22:35:22.546" v="8085" actId="20577"/>
          <ac:spMkLst>
            <pc:docMk/>
            <pc:sldMk cId="4015515361" sldId="279"/>
            <ac:spMk id="3" creationId="{E6D92AD6-6B24-17A4-FD0D-784288700AD9}"/>
          </ac:spMkLst>
        </pc:spChg>
      </pc:sldChg>
      <pc:sldChg chg="modSp mod modAnim">
        <pc:chgData name="Josh Hug" userId="e2159f7335c131c2" providerId="LiveId" clId="{0EDB6E27-9086-5277-AB10-A63F9A905C93}" dt="2025-11-04T23:02:34.464" v="8195" actId="20577"/>
        <pc:sldMkLst>
          <pc:docMk/>
          <pc:sldMk cId="2272955613" sldId="280"/>
        </pc:sldMkLst>
        <pc:spChg chg="mod">
          <ac:chgData name="Josh Hug" userId="e2159f7335c131c2" providerId="LiveId" clId="{0EDB6E27-9086-5277-AB10-A63F9A905C93}" dt="2025-11-04T23:02:34.464" v="8195" actId="20577"/>
          <ac:spMkLst>
            <pc:docMk/>
            <pc:sldMk cId="2272955613" sldId="280"/>
            <ac:spMk id="2" creationId="{ABACCD4B-D2D2-6F40-C122-94BAD9C04EFB}"/>
          </ac:spMkLst>
        </pc:spChg>
      </pc:sldChg>
      <pc:sldChg chg="addSp delSp modSp mod">
        <pc:chgData name="Josh Hug" userId="e2159f7335c131c2" providerId="LiveId" clId="{0EDB6E27-9086-5277-AB10-A63F9A905C93}" dt="2025-11-04T22:10:44.403" v="6173" actId="478"/>
        <pc:sldMkLst>
          <pc:docMk/>
          <pc:sldMk cId="4142062418" sldId="283"/>
        </pc:sldMkLst>
        <pc:graphicFrameChg chg="add mod">
          <ac:chgData name="Josh Hug" userId="e2159f7335c131c2" providerId="LiveId" clId="{0EDB6E27-9086-5277-AB10-A63F9A905C93}" dt="2025-11-04T22:10:40.527" v="6172"/>
          <ac:graphicFrameMkLst>
            <pc:docMk/>
            <pc:sldMk cId="4142062418" sldId="283"/>
            <ac:graphicFrameMk id="4" creationId="{6C6631DA-DC3F-88C3-DAD6-8104B2CF304F}"/>
          </ac:graphicFrameMkLst>
        </pc:graphicFrameChg>
        <pc:graphicFrameChg chg="add mod">
          <ac:chgData name="Josh Hug" userId="e2159f7335c131c2" providerId="LiveId" clId="{0EDB6E27-9086-5277-AB10-A63F9A905C93}" dt="2025-11-04T22:10:40.527" v="6172"/>
          <ac:graphicFrameMkLst>
            <pc:docMk/>
            <pc:sldMk cId="4142062418" sldId="283"/>
            <ac:graphicFrameMk id="5" creationId="{A6982136-FF38-36CD-D530-0F8E6DE28B63}"/>
          </ac:graphicFrameMkLst>
        </pc:graphicFrameChg>
        <pc:graphicFrameChg chg="add del">
          <ac:chgData name="Josh Hug" userId="e2159f7335c131c2" providerId="LiveId" clId="{0EDB6E27-9086-5277-AB10-A63F9A905C93}" dt="2025-11-04T22:10:44.403" v="6173" actId="478"/>
          <ac:graphicFrameMkLst>
            <pc:docMk/>
            <pc:sldMk cId="4142062418" sldId="283"/>
            <ac:graphicFrameMk id="17" creationId="{AFF52EF6-92E3-53C4-0743-A8F4BB869AF9}"/>
          </ac:graphicFrameMkLst>
        </pc:graphicFrameChg>
        <pc:graphicFrameChg chg="add del">
          <ac:chgData name="Josh Hug" userId="e2159f7335c131c2" providerId="LiveId" clId="{0EDB6E27-9086-5277-AB10-A63F9A905C93}" dt="2025-11-04T22:10:44.403" v="6173" actId="478"/>
          <ac:graphicFrameMkLst>
            <pc:docMk/>
            <pc:sldMk cId="4142062418" sldId="283"/>
            <ac:graphicFrameMk id="18" creationId="{F1B3EBF8-57E5-BD6B-ADF1-EDA19268AC70}"/>
          </ac:graphicFrameMkLst>
        </pc:graphicFrameChg>
      </pc:sldChg>
      <pc:sldChg chg="add del">
        <pc:chgData name="Josh Hug" userId="e2159f7335c131c2" providerId="LiveId" clId="{0EDB6E27-9086-5277-AB10-A63F9A905C93}" dt="2025-11-04T19:56:37.583" v="1672" actId="2696"/>
        <pc:sldMkLst>
          <pc:docMk/>
          <pc:sldMk cId="2020340215" sldId="289"/>
        </pc:sldMkLst>
      </pc:sldChg>
      <pc:sldChg chg="modSp add mod addAnim delAnim modAnim">
        <pc:chgData name="Josh Hug" userId="e2159f7335c131c2" providerId="LiveId" clId="{0EDB6E27-9086-5277-AB10-A63F9A905C93}" dt="2025-11-04T20:01:34.181" v="2067" actId="113"/>
        <pc:sldMkLst>
          <pc:docMk/>
          <pc:sldMk cId="3090160184" sldId="289"/>
        </pc:sldMkLst>
        <pc:spChg chg="mod">
          <ac:chgData name="Josh Hug" userId="e2159f7335c131c2" providerId="LiveId" clId="{0EDB6E27-9086-5277-AB10-A63F9A905C93}" dt="2025-11-04T20:01:34.181" v="2067" actId="113"/>
          <ac:spMkLst>
            <pc:docMk/>
            <pc:sldMk cId="3090160184" sldId="289"/>
            <ac:spMk id="3" creationId="{EA4461CA-686C-657C-50ED-92C3D2B41CD4}"/>
          </ac:spMkLst>
        </pc:spChg>
      </pc:sldChg>
      <pc:sldChg chg="modSp add mod">
        <pc:chgData name="Josh Hug" userId="e2159f7335c131c2" providerId="LiveId" clId="{0EDB6E27-9086-5277-AB10-A63F9A905C93}" dt="2025-11-04T20:01:29.875" v="2065" actId="113"/>
        <pc:sldMkLst>
          <pc:docMk/>
          <pc:sldMk cId="3641829462" sldId="290"/>
        </pc:sldMkLst>
        <pc:spChg chg="mod">
          <ac:chgData name="Josh Hug" userId="e2159f7335c131c2" providerId="LiveId" clId="{0EDB6E27-9086-5277-AB10-A63F9A905C93}" dt="2025-11-04T20:01:29.875" v="2065" actId="113"/>
          <ac:spMkLst>
            <pc:docMk/>
            <pc:sldMk cId="3641829462" sldId="290"/>
            <ac:spMk id="3" creationId="{9CE8D398-2A7B-AAB1-7D37-11C0FBD55D9D}"/>
          </ac:spMkLst>
        </pc:spChg>
        <pc:spChg chg="mod">
          <ac:chgData name="Josh Hug" userId="e2159f7335c131c2" providerId="LiveId" clId="{0EDB6E27-9086-5277-AB10-A63F9A905C93}" dt="2025-11-04T20:01:26.568" v="2063" actId="113"/>
          <ac:spMkLst>
            <pc:docMk/>
            <pc:sldMk cId="3641829462" sldId="290"/>
            <ac:spMk id="5" creationId="{C092AA9B-5FA4-DA4B-6E20-ABBC98F45EE1}"/>
          </ac:spMkLst>
        </pc:spChg>
        <pc:spChg chg="mod">
          <ac:chgData name="Josh Hug" userId="e2159f7335c131c2" providerId="LiveId" clId="{0EDB6E27-9086-5277-AB10-A63F9A905C93}" dt="2025-11-04T20:01:24.695" v="2062" actId="113"/>
          <ac:spMkLst>
            <pc:docMk/>
            <pc:sldMk cId="3641829462" sldId="290"/>
            <ac:spMk id="11" creationId="{2CC32E06-D190-26C6-B68A-F865A21AA6AF}"/>
          </ac:spMkLst>
        </pc:spChg>
      </pc:sldChg>
      <pc:sldChg chg="add del">
        <pc:chgData name="Josh Hug" userId="e2159f7335c131c2" providerId="LiveId" clId="{0EDB6E27-9086-5277-AB10-A63F9A905C93}" dt="2025-11-04T19:56:37.583" v="1672" actId="2696"/>
        <pc:sldMkLst>
          <pc:docMk/>
          <pc:sldMk cId="4063563466" sldId="290"/>
        </pc:sldMkLst>
      </pc:sldChg>
      <pc:sldChg chg="add del">
        <pc:chgData name="Josh Hug" userId="e2159f7335c131c2" providerId="LiveId" clId="{0EDB6E27-9086-5277-AB10-A63F9A905C93}" dt="2025-11-04T19:56:37.583" v="1672" actId="2696"/>
        <pc:sldMkLst>
          <pc:docMk/>
          <pc:sldMk cId="2681823647" sldId="291"/>
        </pc:sldMkLst>
      </pc:sldChg>
      <pc:sldChg chg="addSp delSp modSp add mod setBg">
        <pc:chgData name="Josh Hug" userId="e2159f7335c131c2" providerId="LiveId" clId="{0EDB6E27-9086-5277-AB10-A63F9A905C93}" dt="2025-11-04T23:40:48.144" v="8367" actId="478"/>
        <pc:sldMkLst>
          <pc:docMk/>
          <pc:sldMk cId="4255908347" sldId="291"/>
        </pc:sldMkLst>
        <pc:spChg chg="mod">
          <ac:chgData name="Josh Hug" userId="e2159f7335c131c2" providerId="LiveId" clId="{0EDB6E27-9086-5277-AB10-A63F9A905C93}" dt="2025-11-04T20:04:50.276" v="2107" actId="21"/>
          <ac:spMkLst>
            <pc:docMk/>
            <pc:sldMk cId="4255908347" sldId="291"/>
            <ac:spMk id="3" creationId="{72524874-5B41-B650-5A02-9A692DEE4C08}"/>
          </ac:spMkLst>
        </pc:spChg>
        <pc:spChg chg="add del mod">
          <ac:chgData name="Josh Hug" userId="e2159f7335c131c2" providerId="LiveId" clId="{0EDB6E27-9086-5277-AB10-A63F9A905C93}" dt="2025-11-04T23:40:48.144" v="8367" actId="478"/>
          <ac:spMkLst>
            <pc:docMk/>
            <pc:sldMk cId="4255908347" sldId="291"/>
            <ac:spMk id="4" creationId="{63FCDE41-5897-EBF8-59C3-C42917FE62E0}"/>
          </ac:spMkLst>
        </pc:spChg>
        <pc:spChg chg="mod">
          <ac:chgData name="Josh Hug" userId="e2159f7335c131c2" providerId="LiveId" clId="{0EDB6E27-9086-5277-AB10-A63F9A905C93}" dt="2025-11-04T20:02:04.708" v="2068" actId="113"/>
          <ac:spMkLst>
            <pc:docMk/>
            <pc:sldMk cId="4255908347" sldId="291"/>
            <ac:spMk id="5" creationId="{8CD876C3-FBFB-2A23-DEA7-E75644B29468}"/>
          </ac:spMkLst>
        </pc:spChg>
        <pc:picChg chg="add del">
          <ac:chgData name="Josh Hug" userId="e2159f7335c131c2" providerId="LiveId" clId="{0EDB6E27-9086-5277-AB10-A63F9A905C93}" dt="2025-11-04T20:04:50.450" v="2108" actId="478"/>
          <ac:picMkLst>
            <pc:docMk/>
            <pc:sldMk cId="4255908347" sldId="291"/>
            <ac:picMk id="6" creationId="{82202836-B281-2C93-9E51-AA0872D3E765}"/>
          </ac:picMkLst>
        </pc:picChg>
        <pc:picChg chg="add del mod">
          <ac:chgData name="Josh Hug" userId="e2159f7335c131c2" providerId="LiveId" clId="{0EDB6E27-9086-5277-AB10-A63F9A905C93}" dt="2025-11-04T23:40:48.144" v="8367" actId="478"/>
          <ac:picMkLst>
            <pc:docMk/>
            <pc:sldMk cId="4255908347" sldId="291"/>
            <ac:picMk id="7" creationId="{85823875-9440-7700-C122-A2ACCE3E959E}"/>
          </ac:picMkLst>
        </pc:picChg>
      </pc:sldChg>
      <pc:sldChg chg="modSp add">
        <pc:chgData name="Josh Hug" userId="e2159f7335c131c2" providerId="LiveId" clId="{0EDB6E27-9086-5277-AB10-A63F9A905C93}" dt="2025-11-04T22:08:14.881" v="6165" actId="20577"/>
        <pc:sldMkLst>
          <pc:docMk/>
          <pc:sldMk cId="10865579" sldId="293"/>
        </pc:sldMkLst>
        <pc:spChg chg="mod">
          <ac:chgData name="Josh Hug" userId="e2159f7335c131c2" providerId="LiveId" clId="{0EDB6E27-9086-5277-AB10-A63F9A905C93}" dt="2025-11-04T20:02:21.654" v="2095" actId="113"/>
          <ac:spMkLst>
            <pc:docMk/>
            <pc:sldMk cId="10865579" sldId="293"/>
            <ac:spMk id="3" creationId="{54B8A333-80BC-51FC-D1D9-DFF71B0EB5DC}"/>
          </ac:spMkLst>
        </pc:spChg>
        <pc:spChg chg="mod">
          <ac:chgData name="Josh Hug" userId="e2159f7335c131c2" providerId="LiveId" clId="{0EDB6E27-9086-5277-AB10-A63F9A905C93}" dt="2025-11-04T20:02:23.004" v="2096" actId="113"/>
          <ac:spMkLst>
            <pc:docMk/>
            <pc:sldMk cId="10865579" sldId="293"/>
            <ac:spMk id="5" creationId="{2B99B008-02A7-62B2-98F0-F747F4789455}"/>
          </ac:spMkLst>
        </pc:spChg>
        <pc:spChg chg="mod">
          <ac:chgData name="Josh Hug" userId="e2159f7335c131c2" providerId="LiveId" clId="{0EDB6E27-9086-5277-AB10-A63F9A905C93}" dt="2025-11-04T20:03:24.505" v="2102" actId="113"/>
          <ac:spMkLst>
            <pc:docMk/>
            <pc:sldMk cId="10865579" sldId="293"/>
            <ac:spMk id="6" creationId="{48685D98-9958-6A58-EBF0-F02BA3E62478}"/>
          </ac:spMkLst>
        </pc:spChg>
        <pc:spChg chg="mod">
          <ac:chgData name="Josh Hug" userId="e2159f7335c131c2" providerId="LiveId" clId="{0EDB6E27-9086-5277-AB10-A63F9A905C93}" dt="2025-11-04T22:08:14.881" v="6165" actId="20577"/>
          <ac:spMkLst>
            <pc:docMk/>
            <pc:sldMk cId="10865579" sldId="293"/>
            <ac:spMk id="7" creationId="{6C1D907C-853C-812F-22B7-C4F524D97BB8}"/>
          </ac:spMkLst>
        </pc:spChg>
      </pc:sldChg>
      <pc:sldChg chg="add del">
        <pc:chgData name="Josh Hug" userId="e2159f7335c131c2" providerId="LiveId" clId="{0EDB6E27-9086-5277-AB10-A63F9A905C93}" dt="2025-11-04T19:56:37.583" v="1672" actId="2696"/>
        <pc:sldMkLst>
          <pc:docMk/>
          <pc:sldMk cId="3653413624" sldId="293"/>
        </pc:sldMkLst>
      </pc:sldChg>
      <pc:sldChg chg="add del">
        <pc:chgData name="Josh Hug" userId="e2159f7335c131c2" providerId="LiveId" clId="{0EDB6E27-9086-5277-AB10-A63F9A905C93}" dt="2025-11-04T21:27:21.324" v="5926" actId="2696"/>
        <pc:sldMkLst>
          <pc:docMk/>
          <pc:sldMk cId="2290864271" sldId="294"/>
        </pc:sldMkLst>
      </pc:sldChg>
      <pc:sldChg chg="add del">
        <pc:chgData name="Josh Hug" userId="e2159f7335c131c2" providerId="LiveId" clId="{0EDB6E27-9086-5277-AB10-A63F9A905C93}" dt="2025-11-04T20:05:28.757" v="2111" actId="2696"/>
        <pc:sldMkLst>
          <pc:docMk/>
          <pc:sldMk cId="2492648372" sldId="294"/>
        </pc:sldMkLst>
      </pc:sldChg>
      <pc:sldChg chg="modSp del mod">
        <pc:chgData name="Josh Hug" userId="e2159f7335c131c2" providerId="LiveId" clId="{0EDB6E27-9086-5277-AB10-A63F9A905C93}" dt="2025-11-04T23:02:06.431" v="8185" actId="2696"/>
        <pc:sldMkLst>
          <pc:docMk/>
          <pc:sldMk cId="849124374" sldId="296"/>
        </pc:sldMkLst>
        <pc:spChg chg="mod">
          <ac:chgData name="Josh Hug" userId="e2159f7335c131c2" providerId="LiveId" clId="{0EDB6E27-9086-5277-AB10-A63F9A905C93}" dt="2025-11-04T19:56:55.518" v="1688" actId="5793"/>
          <ac:spMkLst>
            <pc:docMk/>
            <pc:sldMk cId="849124374" sldId="296"/>
            <ac:spMk id="3" creationId="{E36E51CB-0271-0804-6B72-23D21E025D53}"/>
          </ac:spMkLst>
        </pc:spChg>
      </pc:sldChg>
      <pc:sldChg chg="add del">
        <pc:chgData name="Josh Hug" userId="e2159f7335c131c2" providerId="LiveId" clId="{0EDB6E27-9086-5277-AB10-A63F9A905C93}" dt="2025-11-04T19:56:37.583" v="1672" actId="2696"/>
        <pc:sldMkLst>
          <pc:docMk/>
          <pc:sldMk cId="2433916106" sldId="298"/>
        </pc:sldMkLst>
      </pc:sldChg>
      <pc:sldChg chg="modSp add mod">
        <pc:chgData name="Josh Hug" userId="e2159f7335c131c2" providerId="LiveId" clId="{0EDB6E27-9086-5277-AB10-A63F9A905C93}" dt="2025-11-04T22:06:52.961" v="6163" actId="2711"/>
        <pc:sldMkLst>
          <pc:docMk/>
          <pc:sldMk cId="4084925610" sldId="298"/>
        </pc:sldMkLst>
        <pc:spChg chg="mod">
          <ac:chgData name="Josh Hug" userId="e2159f7335c131c2" providerId="LiveId" clId="{0EDB6E27-9086-5277-AB10-A63F9A905C93}" dt="2025-11-04T22:02:46.651" v="6095" actId="27636"/>
          <ac:spMkLst>
            <pc:docMk/>
            <pc:sldMk cId="4084925610" sldId="298"/>
            <ac:spMk id="2" creationId="{86E43D54-A191-6DE5-4081-328B453DBF75}"/>
          </ac:spMkLst>
        </pc:spChg>
        <pc:spChg chg="mod">
          <ac:chgData name="Josh Hug" userId="e2159f7335c131c2" providerId="LiveId" clId="{0EDB6E27-9086-5277-AB10-A63F9A905C93}" dt="2025-11-04T22:02:58.898" v="6096"/>
          <ac:spMkLst>
            <pc:docMk/>
            <pc:sldMk cId="4084925610" sldId="298"/>
            <ac:spMk id="3" creationId="{A6CBFBE6-E8AC-DC97-D9EA-CCE745C7F369}"/>
          </ac:spMkLst>
        </pc:spChg>
        <pc:spChg chg="mod">
          <ac:chgData name="Josh Hug" userId="e2159f7335c131c2" providerId="LiveId" clId="{0EDB6E27-9086-5277-AB10-A63F9A905C93}" dt="2025-11-04T22:06:52.961" v="6163" actId="2711"/>
          <ac:spMkLst>
            <pc:docMk/>
            <pc:sldMk cId="4084925610" sldId="298"/>
            <ac:spMk id="6" creationId="{964F5BBD-FD14-DD86-A556-EA8421CB537E}"/>
          </ac:spMkLst>
        </pc:spChg>
      </pc:sldChg>
      <pc:sldChg chg="modSp mod">
        <pc:chgData name="Josh Hug" userId="e2159f7335c131c2" providerId="LiveId" clId="{0EDB6E27-9086-5277-AB10-A63F9A905C93}" dt="2025-11-04T23:09:36.430" v="8332" actId="20577"/>
        <pc:sldMkLst>
          <pc:docMk/>
          <pc:sldMk cId="2593289384" sldId="299"/>
        </pc:sldMkLst>
        <pc:spChg chg="mod">
          <ac:chgData name="Josh Hug" userId="e2159f7335c131c2" providerId="LiveId" clId="{0EDB6E27-9086-5277-AB10-A63F9A905C93}" dt="2025-11-04T23:09:36.430" v="8332" actId="20577"/>
          <ac:spMkLst>
            <pc:docMk/>
            <pc:sldMk cId="2593289384" sldId="299"/>
            <ac:spMk id="2" creationId="{5FDD59AB-5882-3795-4CA5-349669A284AC}"/>
          </ac:spMkLst>
        </pc:spChg>
        <pc:spChg chg="mod">
          <ac:chgData name="Josh Hug" userId="e2159f7335c131c2" providerId="LiveId" clId="{0EDB6E27-9086-5277-AB10-A63F9A905C93}" dt="2025-11-04T22:02:58.898" v="6096"/>
          <ac:spMkLst>
            <pc:docMk/>
            <pc:sldMk cId="2593289384" sldId="299"/>
            <ac:spMk id="3" creationId="{F65B04CB-3465-55E2-9D55-2140D220D4A7}"/>
          </ac:spMkLst>
        </pc:spChg>
        <pc:spChg chg="mod">
          <ac:chgData name="Josh Hug" userId="e2159f7335c131c2" providerId="LiveId" clId="{0EDB6E27-9086-5277-AB10-A63F9A905C93}" dt="2025-11-04T22:17:01.254" v="6806" actId="2711"/>
          <ac:spMkLst>
            <pc:docMk/>
            <pc:sldMk cId="2593289384" sldId="299"/>
            <ac:spMk id="6" creationId="{93BDF5E7-C535-678B-B38B-70A86BEB6793}"/>
          </ac:spMkLst>
        </pc:spChg>
      </pc:sldChg>
      <pc:sldChg chg="del">
        <pc:chgData name="Josh Hug" userId="e2159f7335c131c2" providerId="LiveId" clId="{0EDB6E27-9086-5277-AB10-A63F9A905C93}" dt="2025-11-04T20:35:44.435" v="2780" actId="2696"/>
        <pc:sldMkLst>
          <pc:docMk/>
          <pc:sldMk cId="777481278" sldId="300"/>
        </pc:sldMkLst>
      </pc:sldChg>
      <pc:sldChg chg="modSp add mod">
        <pc:chgData name="Josh Hug" userId="e2159f7335c131c2" providerId="LiveId" clId="{0EDB6E27-9086-5277-AB10-A63F9A905C93}" dt="2025-11-04T22:33:36.989" v="7959" actId="27636"/>
        <pc:sldMkLst>
          <pc:docMk/>
          <pc:sldMk cId="2940861867" sldId="300"/>
        </pc:sldMkLst>
        <pc:spChg chg="mod">
          <ac:chgData name="Josh Hug" userId="e2159f7335c131c2" providerId="LiveId" clId="{0EDB6E27-9086-5277-AB10-A63F9A905C93}" dt="2025-11-04T22:33:36.989" v="7959" actId="27636"/>
          <ac:spMkLst>
            <pc:docMk/>
            <pc:sldMk cId="2940861867" sldId="300"/>
            <ac:spMk id="2" creationId="{6AFD0FB7-2AB7-0BF3-6B19-FE539A5D5098}"/>
          </ac:spMkLst>
        </pc:spChg>
        <pc:spChg chg="mod">
          <ac:chgData name="Josh Hug" userId="e2159f7335c131c2" providerId="LiveId" clId="{0EDB6E27-9086-5277-AB10-A63F9A905C93}" dt="2025-11-04T22:02:58.898" v="6096"/>
          <ac:spMkLst>
            <pc:docMk/>
            <pc:sldMk cId="2940861867" sldId="300"/>
            <ac:spMk id="3" creationId="{5C9FD49B-1452-2A42-49AC-6FCDCD2FBF79}"/>
          </ac:spMkLst>
        </pc:spChg>
        <pc:spChg chg="mod">
          <ac:chgData name="Josh Hug" userId="e2159f7335c131c2" providerId="LiveId" clId="{0EDB6E27-9086-5277-AB10-A63F9A905C93}" dt="2025-11-04T22:31:49.164" v="7386" actId="2711"/>
          <ac:spMkLst>
            <pc:docMk/>
            <pc:sldMk cId="2940861867" sldId="300"/>
            <ac:spMk id="6" creationId="{91C13F3E-29BF-5A5C-E94A-ADB077A0A860}"/>
          </ac:spMkLst>
        </pc:spChg>
      </pc:sldChg>
      <pc:sldChg chg="modSp mod">
        <pc:chgData name="Josh Hug" userId="e2159f7335c131c2" providerId="LiveId" clId="{0EDB6E27-9086-5277-AB10-A63F9A905C93}" dt="2025-11-04T23:06:01.263" v="8213" actId="2711"/>
        <pc:sldMkLst>
          <pc:docMk/>
          <pc:sldMk cId="1022965009" sldId="301"/>
        </pc:sldMkLst>
        <pc:spChg chg="mod">
          <ac:chgData name="Josh Hug" userId="e2159f7335c131c2" providerId="LiveId" clId="{0EDB6E27-9086-5277-AB10-A63F9A905C93}" dt="2025-11-04T22:02:58.898" v="6096"/>
          <ac:spMkLst>
            <pc:docMk/>
            <pc:sldMk cId="1022965009" sldId="301"/>
            <ac:spMk id="3" creationId="{8111592F-2A6B-FD66-3838-E1E2B1C61994}"/>
          </ac:spMkLst>
        </pc:spChg>
        <pc:spChg chg="mod">
          <ac:chgData name="Josh Hug" userId="e2159f7335c131c2" providerId="LiveId" clId="{0EDB6E27-9086-5277-AB10-A63F9A905C93}" dt="2025-11-04T23:06:01.263" v="8213" actId="2711"/>
          <ac:spMkLst>
            <pc:docMk/>
            <pc:sldMk cId="1022965009" sldId="301"/>
            <ac:spMk id="6" creationId="{5B2F6C89-48F4-2BB9-5696-7208F9EF0501}"/>
          </ac:spMkLst>
        </pc:spChg>
      </pc:sldChg>
      <pc:sldChg chg="modSp add mod">
        <pc:chgData name="Josh Hug" userId="e2159f7335c131c2" providerId="LiveId" clId="{0EDB6E27-9086-5277-AB10-A63F9A905C93}" dt="2025-11-04T22:31:05.026" v="7379" actId="2711"/>
        <pc:sldMkLst>
          <pc:docMk/>
          <pc:sldMk cId="1804992224" sldId="302"/>
        </pc:sldMkLst>
        <pc:spChg chg="mod">
          <ac:chgData name="Josh Hug" userId="e2159f7335c131c2" providerId="LiveId" clId="{0EDB6E27-9086-5277-AB10-A63F9A905C93}" dt="2025-11-04T22:05:48.090" v="6155"/>
          <ac:spMkLst>
            <pc:docMk/>
            <pc:sldMk cId="1804992224" sldId="302"/>
            <ac:spMk id="2" creationId="{E3DE068D-F262-0D4D-9A88-9F054961378B}"/>
          </ac:spMkLst>
        </pc:spChg>
        <pc:spChg chg="mod">
          <ac:chgData name="Josh Hug" userId="e2159f7335c131c2" providerId="LiveId" clId="{0EDB6E27-9086-5277-AB10-A63F9A905C93}" dt="2025-11-04T22:02:58.898" v="6096"/>
          <ac:spMkLst>
            <pc:docMk/>
            <pc:sldMk cId="1804992224" sldId="302"/>
            <ac:spMk id="3" creationId="{1997EB40-5705-E228-57D8-366544801364}"/>
          </ac:spMkLst>
        </pc:spChg>
        <pc:spChg chg="mod">
          <ac:chgData name="Josh Hug" userId="e2159f7335c131c2" providerId="LiveId" clId="{0EDB6E27-9086-5277-AB10-A63F9A905C93}" dt="2025-11-04T22:31:05.026" v="7379" actId="2711"/>
          <ac:spMkLst>
            <pc:docMk/>
            <pc:sldMk cId="1804992224" sldId="302"/>
            <ac:spMk id="6" creationId="{2BA02583-2583-44CF-402F-863C84191242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3365729392" sldId="302"/>
        </pc:sldMkLst>
      </pc:sldChg>
      <pc:sldChg chg="addSp modSp add mod modAnim">
        <pc:chgData name="Josh Hug" userId="e2159f7335c131c2" providerId="LiveId" clId="{0EDB6E27-9086-5277-AB10-A63F9A905C93}" dt="2025-11-05T00:35:52.829" v="8397" actId="20577"/>
        <pc:sldMkLst>
          <pc:docMk/>
          <pc:sldMk cId="510766621" sldId="305"/>
        </pc:sldMkLst>
        <pc:spChg chg="mod">
          <ac:chgData name="Josh Hug" userId="e2159f7335c131c2" providerId="LiveId" clId="{0EDB6E27-9086-5277-AB10-A63F9A905C93}" dt="2025-11-04T20:40:03.741" v="3117" actId="20577"/>
          <ac:spMkLst>
            <pc:docMk/>
            <pc:sldMk cId="510766621" sldId="305"/>
            <ac:spMk id="2" creationId="{3B59BDA1-746D-431A-777A-54B1681C0A04}"/>
          </ac:spMkLst>
        </pc:spChg>
        <pc:spChg chg="mod">
          <ac:chgData name="Josh Hug" userId="e2159f7335c131c2" providerId="LiveId" clId="{0EDB6E27-9086-5277-AB10-A63F9A905C93}" dt="2025-11-05T00:35:52.829" v="8397" actId="20577"/>
          <ac:spMkLst>
            <pc:docMk/>
            <pc:sldMk cId="510766621" sldId="305"/>
            <ac:spMk id="3" creationId="{D6EC08EF-FA76-A499-2F65-C293B9D39890}"/>
          </ac:spMkLst>
        </pc:spChg>
        <pc:spChg chg="add mod">
          <ac:chgData name="Josh Hug" userId="e2159f7335c131c2" providerId="LiveId" clId="{0EDB6E27-9086-5277-AB10-A63F9A905C93}" dt="2025-11-04T21:09:18.252" v="5038" actId="20577"/>
          <ac:spMkLst>
            <pc:docMk/>
            <pc:sldMk cId="510766621" sldId="305"/>
            <ac:spMk id="5" creationId="{684ADB31-2B9E-520C-35E2-404968DCFEF6}"/>
          </ac:spMkLst>
        </pc:spChg>
      </pc:sldChg>
      <pc:sldChg chg="modSp del">
        <pc:chgData name="Josh Hug" userId="e2159f7335c131c2" providerId="LiveId" clId="{0EDB6E27-9086-5277-AB10-A63F9A905C93}" dt="2025-11-04T20:05:28.757" v="2111" actId="2696"/>
        <pc:sldMkLst>
          <pc:docMk/>
          <pc:sldMk cId="2134185327" sldId="305"/>
        </pc:sldMkLst>
        <pc:spChg chg="mod">
          <ac:chgData name="Josh Hug" userId="e2159f7335c131c2" providerId="LiveId" clId="{0EDB6E27-9086-5277-AB10-A63F9A905C93}" dt="2025-11-04T19:15:49.697" v="161" actId="20577"/>
          <ac:spMkLst>
            <pc:docMk/>
            <pc:sldMk cId="2134185327" sldId="305"/>
            <ac:spMk id="3" creationId="{D6EC08EF-FA76-A499-2F65-C293B9D39890}"/>
          </ac:spMkLst>
        </pc:spChg>
      </pc:sldChg>
      <pc:sldChg chg="add del">
        <pc:chgData name="Josh Hug" userId="e2159f7335c131c2" providerId="LiveId" clId="{0EDB6E27-9086-5277-AB10-A63F9A905C93}" dt="2025-11-04T21:00:27.607" v="4584" actId="2696"/>
        <pc:sldMkLst>
          <pc:docMk/>
          <pc:sldMk cId="2069651283" sldId="307"/>
        </pc:sldMkLst>
      </pc:sldChg>
      <pc:sldChg chg="modSp del">
        <pc:chgData name="Josh Hug" userId="e2159f7335c131c2" providerId="LiveId" clId="{0EDB6E27-9086-5277-AB10-A63F9A905C93}" dt="2025-11-04T20:05:28.757" v="2111" actId="2696"/>
        <pc:sldMkLst>
          <pc:docMk/>
          <pc:sldMk cId="2271635174" sldId="307"/>
        </pc:sldMkLst>
        <pc:spChg chg="mod">
          <ac:chgData name="Josh Hug" userId="e2159f7335c131c2" providerId="LiveId" clId="{0EDB6E27-9086-5277-AB10-A63F9A905C93}" dt="2025-11-04T19:18:43.005" v="162" actId="20577"/>
          <ac:spMkLst>
            <pc:docMk/>
            <pc:sldMk cId="2271635174" sldId="307"/>
            <ac:spMk id="3" creationId="{1560D868-8464-4BA1-D045-8A7121014DA0}"/>
          </ac:spMkLst>
        </pc:spChg>
      </pc:sldChg>
      <pc:sldChg chg="delSp mod delAnim">
        <pc:chgData name="Josh Hug" userId="e2159f7335c131c2" providerId="LiveId" clId="{0EDB6E27-9086-5277-AB10-A63F9A905C93}" dt="2025-11-04T22:16:36.429" v="6804" actId="478"/>
        <pc:sldMkLst>
          <pc:docMk/>
          <pc:sldMk cId="265948532" sldId="314"/>
        </pc:sldMkLst>
        <pc:spChg chg="del">
          <ac:chgData name="Josh Hug" userId="e2159f7335c131c2" providerId="LiveId" clId="{0EDB6E27-9086-5277-AB10-A63F9A905C93}" dt="2025-11-04T22:16:36.429" v="6804" actId="478"/>
          <ac:spMkLst>
            <pc:docMk/>
            <pc:sldMk cId="265948532" sldId="314"/>
            <ac:spMk id="9" creationId="{68FD75EB-E584-CB38-E5A5-C00745656CD3}"/>
          </ac:spMkLst>
        </pc:spChg>
      </pc:sldChg>
      <pc:sldChg chg="addSp delSp modSp mod setBg">
        <pc:chgData name="Josh Hug" userId="e2159f7335c131c2" providerId="LiveId" clId="{0EDB6E27-9086-5277-AB10-A63F9A905C93}" dt="2025-11-04T22:17:19.190" v="6807"/>
        <pc:sldMkLst>
          <pc:docMk/>
          <pc:sldMk cId="3951647600" sldId="317"/>
        </pc:sldMkLst>
        <pc:spChg chg="mod">
          <ac:chgData name="Josh Hug" userId="e2159f7335c131c2" providerId="LiveId" clId="{0EDB6E27-9086-5277-AB10-A63F9A905C93}" dt="2025-11-04T20:25:28.962" v="2246" actId="20577"/>
          <ac:spMkLst>
            <pc:docMk/>
            <pc:sldMk cId="3951647600" sldId="317"/>
            <ac:spMk id="3" creationId="{0342A2C9-B0E5-0468-C5CC-36B11624898A}"/>
          </ac:spMkLst>
        </pc:spChg>
        <pc:spChg chg="add mod">
          <ac:chgData name="Josh Hug" userId="e2159f7335c131c2" providerId="LiveId" clId="{0EDB6E27-9086-5277-AB10-A63F9A905C93}" dt="2025-11-04T20:23:47.004" v="2152" actId="1076"/>
          <ac:spMkLst>
            <pc:docMk/>
            <pc:sldMk cId="3951647600" sldId="317"/>
            <ac:spMk id="8" creationId="{22A211CD-34BA-9262-345F-7213112EC4DC}"/>
          </ac:spMkLst>
        </pc:spChg>
        <pc:picChg chg="add mod">
          <ac:chgData name="Josh Hug" userId="e2159f7335c131c2" providerId="LiveId" clId="{0EDB6E27-9086-5277-AB10-A63F9A905C93}" dt="2025-11-04T20:23:30.774" v="2131"/>
          <ac:picMkLst>
            <pc:docMk/>
            <pc:sldMk cId="3951647600" sldId="317"/>
            <ac:picMk id="6" creationId="{114461A1-BB6D-746E-139E-384811C568E0}"/>
          </ac:picMkLst>
        </pc:picChg>
        <pc:picChg chg="del">
          <ac:chgData name="Josh Hug" userId="e2159f7335c131c2" providerId="LiveId" clId="{0EDB6E27-9086-5277-AB10-A63F9A905C93}" dt="2025-11-04T20:23:30.601" v="2130" actId="478"/>
          <ac:picMkLst>
            <pc:docMk/>
            <pc:sldMk cId="3951647600" sldId="317"/>
            <ac:picMk id="7" creationId="{E0CB2848-80FA-C4E9-4003-A68D37654812}"/>
          </ac:picMkLst>
        </pc:picChg>
      </pc:sldChg>
      <pc:sldChg chg="modSp mod modAnim">
        <pc:chgData name="Josh Hug" userId="e2159f7335c131c2" providerId="LiveId" clId="{0EDB6E27-9086-5277-AB10-A63F9A905C93}" dt="2025-11-05T00:02:36.365" v="8378" actId="20577"/>
        <pc:sldMkLst>
          <pc:docMk/>
          <pc:sldMk cId="302153855" sldId="318"/>
        </pc:sldMkLst>
        <pc:spChg chg="mod">
          <ac:chgData name="Josh Hug" userId="e2159f7335c131c2" providerId="LiveId" clId="{0EDB6E27-9086-5277-AB10-A63F9A905C93}" dt="2025-11-04T20:25:18.438" v="2206"/>
          <ac:spMkLst>
            <pc:docMk/>
            <pc:sldMk cId="302153855" sldId="318"/>
            <ac:spMk id="3" creationId="{8660DE25-5DE1-6797-4291-E98BEF54AA2B}"/>
          </ac:spMkLst>
        </pc:spChg>
        <pc:spChg chg="mod">
          <ac:chgData name="Josh Hug" userId="e2159f7335c131c2" providerId="LiveId" clId="{0EDB6E27-9086-5277-AB10-A63F9A905C93}" dt="2025-11-04T22:17:32.793" v="6810" actId="113"/>
          <ac:spMkLst>
            <pc:docMk/>
            <pc:sldMk cId="302153855" sldId="318"/>
            <ac:spMk id="9" creationId="{F7C87549-F8BF-9A15-5C5D-0ECC08402F76}"/>
          </ac:spMkLst>
        </pc:spChg>
        <pc:spChg chg="mod">
          <ac:chgData name="Josh Hug" userId="e2159f7335c131c2" providerId="LiveId" clId="{0EDB6E27-9086-5277-AB10-A63F9A905C93}" dt="2025-11-05T00:02:33.241" v="8373" actId="20577"/>
          <ac:spMkLst>
            <pc:docMk/>
            <pc:sldMk cId="302153855" sldId="318"/>
            <ac:spMk id="11" creationId="{0F0F23E2-8B31-00CE-29FD-B71B82CA82D9}"/>
          </ac:spMkLst>
        </pc:spChg>
      </pc:sldChg>
      <pc:sldChg chg="modSp">
        <pc:chgData name="Josh Hug" userId="e2159f7335c131c2" providerId="LiveId" clId="{0EDB6E27-9086-5277-AB10-A63F9A905C93}" dt="2025-11-04T23:14:48.516" v="8358" actId="20577"/>
        <pc:sldMkLst>
          <pc:docMk/>
          <pc:sldMk cId="3436030919" sldId="319"/>
        </pc:sldMkLst>
        <pc:spChg chg="mod">
          <ac:chgData name="Josh Hug" userId="e2159f7335c131c2" providerId="LiveId" clId="{0EDB6E27-9086-5277-AB10-A63F9A905C93}" dt="2025-11-04T23:14:48.516" v="8358" actId="20577"/>
          <ac:spMkLst>
            <pc:docMk/>
            <pc:sldMk cId="3436030919" sldId="319"/>
            <ac:spMk id="3" creationId="{3C81C0E3-DB23-A50A-F9D3-DA815FD9A54D}"/>
          </ac:spMkLst>
        </pc:spChg>
      </pc:sldChg>
      <pc:sldChg chg="modSp">
        <pc:chgData name="Josh Hug" userId="e2159f7335c131c2" providerId="LiveId" clId="{0EDB6E27-9086-5277-AB10-A63F9A905C93}" dt="2025-11-04T23:14:51.689" v="8360" actId="20577"/>
        <pc:sldMkLst>
          <pc:docMk/>
          <pc:sldMk cId="4156040715" sldId="320"/>
        </pc:sldMkLst>
        <pc:spChg chg="mod">
          <ac:chgData name="Josh Hug" userId="e2159f7335c131c2" providerId="LiveId" clId="{0EDB6E27-9086-5277-AB10-A63F9A905C93}" dt="2025-11-04T23:14:51.689" v="8360" actId="20577"/>
          <ac:spMkLst>
            <pc:docMk/>
            <pc:sldMk cId="4156040715" sldId="320"/>
            <ac:spMk id="3" creationId="{A5849B63-9EE2-4430-A032-7CE997DA025A}"/>
          </ac:spMkLst>
        </pc:spChg>
      </pc:sldChg>
      <pc:sldChg chg="addSp delSp modSp mod setBg">
        <pc:chgData name="Josh Hug" userId="e2159f7335c131c2" providerId="LiveId" clId="{0EDB6E27-9086-5277-AB10-A63F9A905C93}" dt="2025-11-04T22:20:49.628" v="6818"/>
        <pc:sldMkLst>
          <pc:docMk/>
          <pc:sldMk cId="3937978493" sldId="321"/>
        </pc:sldMkLst>
        <pc:spChg chg="mod">
          <ac:chgData name="Josh Hug" userId="e2159f7335c131c2" providerId="LiveId" clId="{0EDB6E27-9086-5277-AB10-A63F9A905C93}" dt="2025-11-04T20:30:18.757" v="2490" actId="20577"/>
          <ac:spMkLst>
            <pc:docMk/>
            <pc:sldMk cId="3937978493" sldId="321"/>
            <ac:spMk id="3" creationId="{A4F0FFDC-59FE-71BA-8670-AD50404C214B}"/>
          </ac:spMkLst>
        </pc:spChg>
        <pc:spChg chg="add mod">
          <ac:chgData name="Josh Hug" userId="e2159f7335c131c2" providerId="LiveId" clId="{0EDB6E27-9086-5277-AB10-A63F9A905C93}" dt="2025-11-04T20:27:54.200" v="2328" actId="1076"/>
          <ac:spMkLst>
            <pc:docMk/>
            <pc:sldMk cId="3937978493" sldId="321"/>
            <ac:spMk id="4" creationId="{400CB6D5-26EF-05A8-C4B7-44BD7E9E2A26}"/>
          </ac:spMkLst>
        </pc:spChg>
        <pc:picChg chg="del">
          <ac:chgData name="Josh Hug" userId="e2159f7335c131c2" providerId="LiveId" clId="{0EDB6E27-9086-5277-AB10-A63F9A905C93}" dt="2025-11-04T20:27:46.846" v="2323" actId="478"/>
          <ac:picMkLst>
            <pc:docMk/>
            <pc:sldMk cId="3937978493" sldId="321"/>
            <ac:picMk id="5" creationId="{D0B0AEEC-EEC2-2887-EE72-90D46CEA0590}"/>
          </ac:picMkLst>
        </pc:picChg>
        <pc:picChg chg="add mod">
          <ac:chgData name="Josh Hug" userId="e2159f7335c131c2" providerId="LiveId" clId="{0EDB6E27-9086-5277-AB10-A63F9A905C93}" dt="2025-11-04T20:27:51.673" v="2327" actId="1076"/>
          <ac:picMkLst>
            <pc:docMk/>
            <pc:sldMk cId="3937978493" sldId="321"/>
            <ac:picMk id="6" creationId="{49FF4B6D-43EF-49E1-2F7B-4B03306825F3}"/>
          </ac:picMkLst>
        </pc:picChg>
      </pc:sldChg>
      <pc:sldChg chg="modSp mod">
        <pc:chgData name="Josh Hug" userId="e2159f7335c131c2" providerId="LiveId" clId="{0EDB6E27-9086-5277-AB10-A63F9A905C93}" dt="2025-11-04T20:31:24.668" v="2520" actId="20577"/>
        <pc:sldMkLst>
          <pc:docMk/>
          <pc:sldMk cId="2887537642" sldId="322"/>
        </pc:sldMkLst>
        <pc:spChg chg="mod">
          <ac:chgData name="Josh Hug" userId="e2159f7335c131c2" providerId="LiveId" clId="{0EDB6E27-9086-5277-AB10-A63F9A905C93}" dt="2025-11-04T20:31:24.668" v="2520" actId="20577"/>
          <ac:spMkLst>
            <pc:docMk/>
            <pc:sldMk cId="2887537642" sldId="322"/>
            <ac:spMk id="3" creationId="{BAD442FA-02A8-6B32-E0B0-7031C1094C68}"/>
          </ac:spMkLst>
        </pc:spChg>
      </pc:sldChg>
      <pc:sldChg chg="modSp mod">
        <pc:chgData name="Josh Hug" userId="e2159f7335c131c2" providerId="LiveId" clId="{0EDB6E27-9086-5277-AB10-A63F9A905C93}" dt="2025-11-04T22:22:41.129" v="6835" actId="20577"/>
        <pc:sldMkLst>
          <pc:docMk/>
          <pc:sldMk cId="2860245872" sldId="324"/>
        </pc:sldMkLst>
        <pc:spChg chg="mod">
          <ac:chgData name="Josh Hug" userId="e2159f7335c131c2" providerId="LiveId" clId="{0EDB6E27-9086-5277-AB10-A63F9A905C93}" dt="2025-11-04T22:22:41.129" v="6835" actId="20577"/>
          <ac:spMkLst>
            <pc:docMk/>
            <pc:sldMk cId="2860245872" sldId="324"/>
            <ac:spMk id="3" creationId="{21565809-626C-FC48-FA74-38E7F11435F4}"/>
          </ac:spMkLst>
        </pc:spChg>
      </pc:sldChg>
      <pc:sldChg chg="modSp mod">
        <pc:chgData name="Josh Hug" userId="e2159f7335c131c2" providerId="LiveId" clId="{0EDB6E27-9086-5277-AB10-A63F9A905C93}" dt="2025-11-04T23:13:58.881" v="8356" actId="20577"/>
        <pc:sldMkLst>
          <pc:docMk/>
          <pc:sldMk cId="264729468" sldId="325"/>
        </pc:sldMkLst>
        <pc:spChg chg="mod">
          <ac:chgData name="Josh Hug" userId="e2159f7335c131c2" providerId="LiveId" clId="{0EDB6E27-9086-5277-AB10-A63F9A905C93}" dt="2025-11-04T23:13:58.881" v="8356" actId="20577"/>
          <ac:spMkLst>
            <pc:docMk/>
            <pc:sldMk cId="264729468" sldId="325"/>
            <ac:spMk id="3" creationId="{9147EFA4-8214-9631-3139-2055CBE6EFA0}"/>
          </ac:spMkLst>
        </pc:spChg>
        <pc:spChg chg="mod">
          <ac:chgData name="Josh Hug" userId="e2159f7335c131c2" providerId="LiveId" clId="{0EDB6E27-9086-5277-AB10-A63F9A905C93}" dt="2025-11-04T23:12:58.127" v="8343" actId="1076"/>
          <ac:spMkLst>
            <pc:docMk/>
            <pc:sldMk cId="264729468" sldId="325"/>
            <ac:spMk id="5" creationId="{03529A59-38BB-91AD-27C9-62C8BACC33D5}"/>
          </ac:spMkLst>
        </pc:spChg>
      </pc:sldChg>
      <pc:sldChg chg="modSp modAnim">
        <pc:chgData name="Josh Hug" userId="e2159f7335c131c2" providerId="LiveId" clId="{0EDB6E27-9086-5277-AB10-A63F9A905C93}" dt="2025-11-04T22:21:59.375" v="6819" actId="113"/>
        <pc:sldMkLst>
          <pc:docMk/>
          <pc:sldMk cId="765048817" sldId="326"/>
        </pc:sldMkLst>
        <pc:spChg chg="mod">
          <ac:chgData name="Josh Hug" userId="e2159f7335c131c2" providerId="LiveId" clId="{0EDB6E27-9086-5277-AB10-A63F9A905C93}" dt="2025-11-04T22:21:59.375" v="6819" actId="113"/>
          <ac:spMkLst>
            <pc:docMk/>
            <pc:sldMk cId="765048817" sldId="326"/>
            <ac:spMk id="3" creationId="{33503A2A-5ADD-CB8A-32A1-23690C60F842}"/>
          </ac:spMkLst>
        </pc:spChg>
      </pc:sldChg>
      <pc:sldChg chg="modSp modAnim">
        <pc:chgData name="Josh Hug" userId="e2159f7335c131c2" providerId="LiveId" clId="{0EDB6E27-9086-5277-AB10-A63F9A905C93}" dt="2025-11-04T22:22:08.834" v="6825" actId="113"/>
        <pc:sldMkLst>
          <pc:docMk/>
          <pc:sldMk cId="641206548" sldId="327"/>
        </pc:sldMkLst>
        <pc:spChg chg="mod">
          <ac:chgData name="Josh Hug" userId="e2159f7335c131c2" providerId="LiveId" clId="{0EDB6E27-9086-5277-AB10-A63F9A905C93}" dt="2025-11-04T22:22:08.834" v="6825" actId="113"/>
          <ac:spMkLst>
            <pc:docMk/>
            <pc:sldMk cId="641206548" sldId="327"/>
            <ac:spMk id="3" creationId="{B479D816-6639-71D0-7DBF-1A16093805E2}"/>
          </ac:spMkLst>
        </pc:spChg>
      </pc:sldChg>
      <pc:sldChg chg="modSp add">
        <pc:chgData name="Josh Hug" userId="e2159f7335c131c2" providerId="LiveId" clId="{0EDB6E27-9086-5277-AB10-A63F9A905C93}" dt="2025-11-04T23:02:18.272" v="8186"/>
        <pc:sldMkLst>
          <pc:docMk/>
          <pc:sldMk cId="556635637" sldId="328"/>
        </pc:sldMkLst>
        <pc:spChg chg="mod">
          <ac:chgData name="Josh Hug" userId="e2159f7335c131c2" providerId="LiveId" clId="{0EDB6E27-9086-5277-AB10-A63F9A905C93}" dt="2025-11-04T23:02:18.272" v="8186"/>
          <ac:spMkLst>
            <pc:docMk/>
            <pc:sldMk cId="556635637" sldId="328"/>
            <ac:spMk id="2" creationId="{71FF9857-19F1-E99D-48AB-CFAC4D96AED6}"/>
          </ac:spMkLst>
        </pc:spChg>
      </pc:sldChg>
      <pc:sldChg chg="del">
        <pc:chgData name="Josh Hug" userId="e2159f7335c131c2" providerId="LiveId" clId="{0EDB6E27-9086-5277-AB10-A63F9A905C93}" dt="2025-11-04T20:35:44.435" v="2780" actId="2696"/>
        <pc:sldMkLst>
          <pc:docMk/>
          <pc:sldMk cId="3771021957" sldId="328"/>
        </pc:sldMkLst>
      </pc:sldChg>
      <pc:sldChg chg="addSp delSp modSp add mod">
        <pc:chgData name="Josh Hug" userId="e2159f7335c131c2" providerId="LiveId" clId="{0EDB6E27-9086-5277-AB10-A63F9A905C93}" dt="2025-11-04T22:36:02.849" v="8124" actId="1036"/>
        <pc:sldMkLst>
          <pc:docMk/>
          <pc:sldMk cId="2455466054" sldId="329"/>
        </pc:sldMkLst>
        <pc:spChg chg="mod">
          <ac:chgData name="Josh Hug" userId="e2159f7335c131c2" providerId="LiveId" clId="{0EDB6E27-9086-5277-AB10-A63F9A905C93}" dt="2025-11-04T22:35:48.102" v="8102" actId="12"/>
          <ac:spMkLst>
            <pc:docMk/>
            <pc:sldMk cId="2455466054" sldId="329"/>
            <ac:spMk id="3" creationId="{E1B67A04-4A2B-AB6E-5642-BF926C44C17A}"/>
          </ac:spMkLst>
        </pc:spChg>
        <pc:spChg chg="mod">
          <ac:chgData name="Josh Hug" userId="e2159f7335c131c2" providerId="LiveId" clId="{0EDB6E27-9086-5277-AB10-A63F9A905C93}" dt="2025-11-04T22:36:02.849" v="8124" actId="1036"/>
          <ac:spMkLst>
            <pc:docMk/>
            <pc:sldMk cId="2455466054" sldId="329"/>
            <ac:spMk id="4" creationId="{BBE4EFF9-D6EE-3926-4619-D72DCEECE4CD}"/>
          </ac:spMkLst>
        </pc:spChg>
        <pc:spChg chg="mod">
          <ac:chgData name="Josh Hug" userId="e2159f7335c131c2" providerId="LiveId" clId="{0EDB6E27-9086-5277-AB10-A63F9A905C93}" dt="2025-11-04T22:36:02.849" v="8124" actId="1036"/>
          <ac:spMkLst>
            <pc:docMk/>
            <pc:sldMk cId="2455466054" sldId="329"/>
            <ac:spMk id="5" creationId="{E89EC821-035C-75B4-B3E0-DB74147D8ACE}"/>
          </ac:spMkLst>
        </pc:spChg>
        <pc:spChg chg="mod">
          <ac:chgData name="Josh Hug" userId="e2159f7335c131c2" providerId="LiveId" clId="{0EDB6E27-9086-5277-AB10-A63F9A905C93}" dt="2025-11-04T22:36:02.849" v="8124" actId="1036"/>
          <ac:spMkLst>
            <pc:docMk/>
            <pc:sldMk cId="2455466054" sldId="329"/>
            <ac:spMk id="6" creationId="{950C3B23-1500-7D11-55B0-0C759811C148}"/>
          </ac:spMkLst>
        </pc:spChg>
        <pc:spChg chg="mod">
          <ac:chgData name="Josh Hug" userId="e2159f7335c131c2" providerId="LiveId" clId="{0EDB6E27-9086-5277-AB10-A63F9A905C93}" dt="2025-11-04T22:36:02.849" v="8124" actId="1036"/>
          <ac:spMkLst>
            <pc:docMk/>
            <pc:sldMk cId="2455466054" sldId="329"/>
            <ac:spMk id="7" creationId="{FBED5700-C368-9797-1B32-7F074FAF1040}"/>
          </ac:spMkLst>
        </pc:spChg>
        <pc:spChg chg="mod">
          <ac:chgData name="Josh Hug" userId="e2159f7335c131c2" providerId="LiveId" clId="{0EDB6E27-9086-5277-AB10-A63F9A905C93}" dt="2025-11-04T22:36:02.849" v="8124" actId="1036"/>
          <ac:spMkLst>
            <pc:docMk/>
            <pc:sldMk cId="2455466054" sldId="329"/>
            <ac:spMk id="8" creationId="{3C97EF97-3E97-89F7-881A-FC1444E9376B}"/>
          </ac:spMkLst>
        </pc:spChg>
        <pc:spChg chg="add del mod">
          <ac:chgData name="Josh Hug" userId="e2159f7335c131c2" providerId="LiveId" clId="{0EDB6E27-9086-5277-AB10-A63F9A905C93}" dt="2025-11-04T22:35:57.609" v="8111" actId="478"/>
          <ac:spMkLst>
            <pc:docMk/>
            <pc:sldMk cId="2455466054" sldId="329"/>
            <ac:spMk id="9" creationId="{C0CA8198-2C3F-2AF6-19A7-41D7DC59B082}"/>
          </ac:spMkLst>
        </pc:spChg>
        <pc:spChg chg="mod">
          <ac:chgData name="Josh Hug" userId="e2159f7335c131c2" providerId="LiveId" clId="{0EDB6E27-9086-5277-AB10-A63F9A905C93}" dt="2025-11-04T22:36:02.849" v="8124" actId="1036"/>
          <ac:spMkLst>
            <pc:docMk/>
            <pc:sldMk cId="2455466054" sldId="329"/>
            <ac:spMk id="10" creationId="{454FDA89-CC00-3136-1731-C7098AAE7D77}"/>
          </ac:spMkLst>
        </pc:spChg>
      </pc:sldChg>
      <pc:sldChg chg="del">
        <pc:chgData name="Josh Hug" userId="e2159f7335c131c2" providerId="LiveId" clId="{0EDB6E27-9086-5277-AB10-A63F9A905C93}" dt="2025-11-04T20:35:44.435" v="2780" actId="2696"/>
        <pc:sldMkLst>
          <pc:docMk/>
          <pc:sldMk cId="3899090294" sldId="329"/>
        </pc:sldMkLst>
      </pc:sldChg>
      <pc:sldChg chg="del">
        <pc:chgData name="Josh Hug" userId="e2159f7335c131c2" providerId="LiveId" clId="{0EDB6E27-9086-5277-AB10-A63F9A905C93}" dt="2025-11-04T20:35:44.435" v="2780" actId="2696"/>
        <pc:sldMkLst>
          <pc:docMk/>
          <pc:sldMk cId="828449689" sldId="330"/>
        </pc:sldMkLst>
      </pc:sldChg>
      <pc:sldChg chg="add">
        <pc:chgData name="Josh Hug" userId="e2159f7335c131c2" providerId="LiveId" clId="{0EDB6E27-9086-5277-AB10-A63F9A905C93}" dt="2025-11-04T20:35:47.528" v="2781"/>
        <pc:sldMkLst>
          <pc:docMk/>
          <pc:sldMk cId="3524160596" sldId="330"/>
        </pc:sldMkLst>
      </pc:sldChg>
      <pc:sldChg chg="modSp add mod">
        <pc:chgData name="Josh Hug" userId="e2159f7335c131c2" providerId="LiveId" clId="{0EDB6E27-9086-5277-AB10-A63F9A905C93}" dt="2025-11-04T22:33:51.020" v="8006" actId="20577"/>
        <pc:sldMkLst>
          <pc:docMk/>
          <pc:sldMk cId="1546718128" sldId="331"/>
        </pc:sldMkLst>
        <pc:spChg chg="mod">
          <ac:chgData name="Josh Hug" userId="e2159f7335c131c2" providerId="LiveId" clId="{0EDB6E27-9086-5277-AB10-A63F9A905C93}" dt="2025-11-04T22:33:51.020" v="8006" actId="20577"/>
          <ac:spMkLst>
            <pc:docMk/>
            <pc:sldMk cId="1546718128" sldId="331"/>
            <ac:spMk id="3" creationId="{E4CA70B5-1B3E-3ED7-C0C5-8D8B72E9FBD0}"/>
          </ac:spMkLst>
        </pc:spChg>
      </pc:sldChg>
      <pc:sldChg chg="del">
        <pc:chgData name="Josh Hug" userId="e2159f7335c131c2" providerId="LiveId" clId="{0EDB6E27-9086-5277-AB10-A63F9A905C93}" dt="2025-11-04T20:35:44.435" v="2780" actId="2696"/>
        <pc:sldMkLst>
          <pc:docMk/>
          <pc:sldMk cId="2420862003" sldId="331"/>
        </pc:sldMkLst>
      </pc:sldChg>
      <pc:sldChg chg="addSp modSp del mod setBg">
        <pc:chgData name="Josh Hug" userId="e2159f7335c131c2" providerId="LiveId" clId="{0EDB6E27-9086-5277-AB10-A63F9A905C93}" dt="2025-11-04T20:05:28.757" v="2111" actId="2696"/>
        <pc:sldMkLst>
          <pc:docMk/>
          <pc:sldMk cId="1573582995" sldId="333"/>
        </pc:sldMkLst>
        <pc:spChg chg="mod">
          <ac:chgData name="Josh Hug" userId="e2159f7335c131c2" providerId="LiveId" clId="{0EDB6E27-9086-5277-AB10-A63F9A905C93}" dt="2025-11-04T19:20:58.873" v="168" actId="21"/>
          <ac:spMkLst>
            <pc:docMk/>
            <pc:sldMk cId="1573582995" sldId="333"/>
            <ac:spMk id="3" creationId="{19294751-4DAA-C386-7361-71BE6970FD01}"/>
          </ac:spMkLst>
        </pc:spChg>
        <pc:spChg chg="add mod">
          <ac:chgData name="Josh Hug" userId="e2159f7335c131c2" providerId="LiveId" clId="{0EDB6E27-9086-5277-AB10-A63F9A905C93}" dt="2025-11-04T19:21:17.548" v="182" actId="1076"/>
          <ac:spMkLst>
            <pc:docMk/>
            <pc:sldMk cId="1573582995" sldId="333"/>
            <ac:spMk id="71" creationId="{F4D30D4A-9562-C078-C9D7-9FF58FAD5830}"/>
          </ac:spMkLst>
        </pc:spChg>
        <pc:picChg chg="mod">
          <ac:chgData name="Josh Hug" userId="e2159f7335c131c2" providerId="LiveId" clId="{0EDB6E27-9086-5277-AB10-A63F9A905C93}" dt="2025-11-04T19:19:27.420" v="166" actId="1076"/>
          <ac:picMkLst>
            <pc:docMk/>
            <pc:sldMk cId="1573582995" sldId="333"/>
            <ac:picMk id="4" creationId="{C4A34210-79DF-AA9C-FBF8-F646BA53CC8A}"/>
          </ac:picMkLst>
        </pc:picChg>
      </pc:sldChg>
      <pc:sldChg chg="addSp modSp add del setBg">
        <pc:chgData name="Josh Hug" userId="e2159f7335c131c2" providerId="LiveId" clId="{0EDB6E27-9086-5277-AB10-A63F9A905C93}" dt="2025-11-04T21:02:51.116" v="4714" actId="2696"/>
        <pc:sldMkLst>
          <pc:docMk/>
          <pc:sldMk cId="1968522251" sldId="333"/>
        </pc:sldMkLst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8" creationId="{9EC1371A-C462-DD13-6441-7D9D81DF6F37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23" creationId="{D91D68E2-D6D8-7254-57A4-BEC9A0C90F3A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24" creationId="{20066017-C3A9-344E-7D33-AD3B61F6E06C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27" creationId="{3AF3D946-016B-2D77-ADB6-178880166C4D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33" creationId="{38706E05-911A-2B4A-8F25-99B43693B820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37" creationId="{9D054CAF-85E7-D311-345C-E8A01E3EB344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41" creationId="{07CC6782-AA4D-D013-BAD1-3B5702623930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50" creationId="{A3D70F67-95F9-F260-0A70-6F33AC81DBE3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55" creationId="{459CB4DF-F0B1-551C-712C-FC9D569C84A4}"/>
          </ac:spMkLst>
        </pc:spChg>
        <pc:spChg chg="mod">
          <ac:chgData name="Josh Hug" userId="e2159f7335c131c2" providerId="LiveId" clId="{0EDB6E27-9086-5277-AB10-A63F9A905C93}" dt="2025-11-04T21:01:11.908" v="4658" actId="164"/>
          <ac:spMkLst>
            <pc:docMk/>
            <pc:sldMk cId="1968522251" sldId="333"/>
            <ac:spMk id="69" creationId="{C905B324-D54D-E143-DC9C-8AE7BF12F497}"/>
          </ac:spMkLst>
        </pc:spChg>
      </pc:sldChg>
      <pc:sldChg chg="add del">
        <pc:chgData name="Josh Hug" userId="e2159f7335c131c2" providerId="LiveId" clId="{0EDB6E27-9086-5277-AB10-A63F9A905C93}" dt="2025-11-04T21:02:52.019" v="4715" actId="2696"/>
        <pc:sldMkLst>
          <pc:docMk/>
          <pc:sldMk cId="990903997" sldId="337"/>
        </pc:sldMkLst>
      </pc:sldChg>
      <pc:sldChg chg="modSp del mod">
        <pc:chgData name="Josh Hug" userId="e2159f7335c131c2" providerId="LiveId" clId="{0EDB6E27-9086-5277-AB10-A63F9A905C93}" dt="2025-11-04T20:05:28.757" v="2111" actId="2696"/>
        <pc:sldMkLst>
          <pc:docMk/>
          <pc:sldMk cId="3842647886" sldId="337"/>
        </pc:sldMkLst>
        <pc:spChg chg="mod">
          <ac:chgData name="Josh Hug" userId="e2159f7335c131c2" providerId="LiveId" clId="{0EDB6E27-9086-5277-AB10-A63F9A905C93}" dt="2025-11-04T19:19:34.370" v="167" actId="20577"/>
          <ac:spMkLst>
            <pc:docMk/>
            <pc:sldMk cId="3842647886" sldId="337"/>
            <ac:spMk id="3" creationId="{BEBFB9DA-BC5E-E916-9673-D46158CC8DF9}"/>
          </ac:spMkLst>
        </pc:spChg>
      </pc:sldChg>
      <pc:sldChg chg="add del">
        <pc:chgData name="Josh Hug" userId="e2159f7335c131c2" providerId="LiveId" clId="{0EDB6E27-9086-5277-AB10-A63F9A905C93}" dt="2025-11-04T21:02:52.479" v="4716" actId="2696"/>
        <pc:sldMkLst>
          <pc:docMk/>
          <pc:sldMk cId="150500626" sldId="338"/>
        </pc:sldMkLst>
      </pc:sldChg>
      <pc:sldChg chg="modSp del mod">
        <pc:chgData name="Josh Hug" userId="e2159f7335c131c2" providerId="LiveId" clId="{0EDB6E27-9086-5277-AB10-A63F9A905C93}" dt="2025-11-04T20:05:28.757" v="2111" actId="2696"/>
        <pc:sldMkLst>
          <pc:docMk/>
          <pc:sldMk cId="637087564" sldId="338"/>
        </pc:sldMkLst>
        <pc:spChg chg="mod">
          <ac:chgData name="Josh Hug" userId="e2159f7335c131c2" providerId="LiveId" clId="{0EDB6E27-9086-5277-AB10-A63F9A905C93}" dt="2025-11-04T19:21:46.073" v="184" actId="20577"/>
          <ac:spMkLst>
            <pc:docMk/>
            <pc:sldMk cId="637087564" sldId="338"/>
            <ac:spMk id="3" creationId="{F04CD4FE-5709-59AC-0E0B-8DB272FD770B}"/>
          </ac:spMkLst>
        </pc:spChg>
      </pc:sldChg>
      <pc:sldChg chg="delSp modSp add mod setBg">
        <pc:chgData name="Josh Hug" userId="e2159f7335c131c2" providerId="LiveId" clId="{0EDB6E27-9086-5277-AB10-A63F9A905C93}" dt="2025-11-04T22:53:47.183" v="8180" actId="20577"/>
        <pc:sldMkLst>
          <pc:docMk/>
          <pc:sldMk cId="279508662" sldId="339"/>
        </pc:sldMkLst>
        <pc:spChg chg="mod">
          <ac:chgData name="Josh Hug" userId="e2159f7335c131c2" providerId="LiveId" clId="{0EDB6E27-9086-5277-AB10-A63F9A905C93}" dt="2025-11-04T22:53:47.183" v="8180" actId="20577"/>
          <ac:spMkLst>
            <pc:docMk/>
            <pc:sldMk cId="279508662" sldId="339"/>
            <ac:spMk id="3" creationId="{CEE59D34-E1B7-2304-CC50-B11A7E0C4FC1}"/>
          </ac:spMkLst>
        </pc:spChg>
        <pc:spChg chg="del">
          <ac:chgData name="Josh Hug" userId="e2159f7335c131c2" providerId="LiveId" clId="{0EDB6E27-9086-5277-AB10-A63F9A905C93}" dt="2025-11-04T22:53:35.947" v="8176" actId="478"/>
          <ac:spMkLst>
            <pc:docMk/>
            <pc:sldMk cId="279508662" sldId="339"/>
            <ac:spMk id="5" creationId="{AEF71B51-B0F0-364D-DB33-5CA75F9E5539}"/>
          </ac:spMkLst>
        </pc:spChg>
        <pc:picChg chg="del">
          <ac:chgData name="Josh Hug" userId="e2159f7335c131c2" providerId="LiveId" clId="{0EDB6E27-9086-5277-AB10-A63F9A905C93}" dt="2025-11-04T22:53:35.947" v="8176" actId="478"/>
          <ac:picMkLst>
            <pc:docMk/>
            <pc:sldMk cId="279508662" sldId="339"/>
            <ac:picMk id="4" creationId="{2286C9B7-5434-0760-EA5A-8A1C16FC435F}"/>
          </ac:picMkLst>
        </pc:picChg>
      </pc:sldChg>
      <pc:sldChg chg="addSp modSp del mod setBg">
        <pc:chgData name="Josh Hug" userId="e2159f7335c131c2" providerId="LiveId" clId="{0EDB6E27-9086-5277-AB10-A63F9A905C93}" dt="2025-11-04T20:05:28.757" v="2111" actId="2696"/>
        <pc:sldMkLst>
          <pc:docMk/>
          <pc:sldMk cId="1389498821" sldId="339"/>
        </pc:sldMkLst>
        <pc:spChg chg="mod">
          <ac:chgData name="Josh Hug" userId="e2159f7335c131c2" providerId="LiveId" clId="{0EDB6E27-9086-5277-AB10-A63F9A905C93}" dt="2025-11-04T19:22:38.464" v="228" actId="20577"/>
          <ac:spMkLst>
            <pc:docMk/>
            <pc:sldMk cId="1389498821" sldId="339"/>
            <ac:spMk id="3" creationId="{CEE59D34-E1B7-2304-CC50-B11A7E0C4FC1}"/>
          </ac:spMkLst>
        </pc:spChg>
        <pc:spChg chg="add mod">
          <ac:chgData name="Josh Hug" userId="e2159f7335c131c2" providerId="LiveId" clId="{0EDB6E27-9086-5277-AB10-A63F9A905C93}" dt="2025-11-04T19:22:14.621" v="202" actId="1035"/>
          <ac:spMkLst>
            <pc:docMk/>
            <pc:sldMk cId="1389498821" sldId="339"/>
            <ac:spMk id="5" creationId="{AEF71B51-B0F0-364D-DB33-5CA75F9E5539}"/>
          </ac:spMkLst>
        </pc:spChg>
      </pc:sldChg>
      <pc:sldChg chg="modSp add mod modAnim">
        <pc:chgData name="Josh Hug" userId="e2159f7335c131c2" providerId="LiveId" clId="{0EDB6E27-9086-5277-AB10-A63F9A905C93}" dt="2025-11-04T23:15:27.654" v="8366" actId="20577"/>
        <pc:sldMkLst>
          <pc:docMk/>
          <pc:sldMk cId="322625479" sldId="340"/>
        </pc:sldMkLst>
        <pc:spChg chg="mod">
          <ac:chgData name="Josh Hug" userId="e2159f7335c131c2" providerId="LiveId" clId="{0EDB6E27-9086-5277-AB10-A63F9A905C93}" dt="2025-11-04T23:15:27.654" v="8366" actId="20577"/>
          <ac:spMkLst>
            <pc:docMk/>
            <pc:sldMk cId="322625479" sldId="340"/>
            <ac:spMk id="3" creationId="{C7FDE2FA-21BB-73F0-DE69-FB1AD62BF147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3523919829" sldId="340"/>
        </pc:sldMkLst>
      </pc:sldChg>
      <pc:sldChg chg="modSp add mod modAnim">
        <pc:chgData name="Josh Hug" userId="e2159f7335c131c2" providerId="LiveId" clId="{0EDB6E27-9086-5277-AB10-A63F9A905C93}" dt="2025-11-04T23:03:52.873" v="8211" actId="20577"/>
        <pc:sldMkLst>
          <pc:docMk/>
          <pc:sldMk cId="1706437569" sldId="341"/>
        </pc:sldMkLst>
        <pc:spChg chg="mod">
          <ac:chgData name="Josh Hug" userId="e2159f7335c131c2" providerId="LiveId" clId="{0EDB6E27-9086-5277-AB10-A63F9A905C93}" dt="2025-11-04T23:03:52.873" v="8211" actId="20577"/>
          <ac:spMkLst>
            <pc:docMk/>
            <pc:sldMk cId="1706437569" sldId="341"/>
            <ac:spMk id="2" creationId="{625C18DE-ACB5-1EBD-3C6E-91BD1006146F}"/>
          </ac:spMkLst>
        </pc:spChg>
        <pc:spChg chg="mod">
          <ac:chgData name="Josh Hug" userId="e2159f7335c131c2" providerId="LiveId" clId="{0EDB6E27-9086-5277-AB10-A63F9A905C93}" dt="2025-11-04T21:19:08.728" v="5765" actId="255"/>
          <ac:spMkLst>
            <pc:docMk/>
            <pc:sldMk cId="1706437569" sldId="341"/>
            <ac:spMk id="3" creationId="{F1600876-8C2C-A048-1076-F74E4C0BB705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1865737863" sldId="341"/>
        </pc:sldMkLst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373920565" sldId="342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373920565" sldId="342"/>
            <ac:spMk id="2" creationId="{AA5CED14-4DF9-6106-96DF-2405F0A852DC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1485537637" sldId="342"/>
        </pc:sldMkLst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1981415678" sldId="343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1981415678" sldId="343"/>
            <ac:spMk id="2" creationId="{8689544D-606B-F9E7-AABE-21A311389D98}"/>
          </ac:spMkLst>
        </pc:spChg>
        <pc:spChg chg="mod">
          <ac:chgData name="Josh Hug" userId="e2159f7335c131c2" providerId="LiveId" clId="{0EDB6E27-9086-5277-AB10-A63F9A905C93}" dt="2025-11-04T21:20:57.131" v="5803"/>
          <ac:spMkLst>
            <pc:docMk/>
            <pc:sldMk cId="1981415678" sldId="343"/>
            <ac:spMk id="7" creationId="{A73A1EBC-DB4D-55A1-918A-8B6328D182A1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2449833768" sldId="343"/>
        </pc:sldMkLst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2800704486" sldId="345"/>
        </pc:sldMkLst>
      </pc:sldChg>
      <pc:sldChg chg="modSp add mod">
        <pc:chgData name="Josh Hug" userId="e2159f7335c131c2" providerId="LiveId" clId="{0EDB6E27-9086-5277-AB10-A63F9A905C93}" dt="2025-11-04T23:04:00.303" v="8212"/>
        <pc:sldMkLst>
          <pc:docMk/>
          <pc:sldMk cId="3194901894" sldId="345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3194901894" sldId="345"/>
            <ac:spMk id="2" creationId="{08BC7C49-0AFC-7A06-B4AE-5E5802F36CA6}"/>
          </ac:spMkLst>
        </pc:spChg>
        <pc:spChg chg="mod">
          <ac:chgData name="Josh Hug" userId="e2159f7335c131c2" providerId="LiveId" clId="{0EDB6E27-9086-5277-AB10-A63F9A905C93}" dt="2025-11-04T21:20:28.680" v="5795"/>
          <ac:spMkLst>
            <pc:docMk/>
            <pc:sldMk cId="3194901894" sldId="345"/>
            <ac:spMk id="7" creationId="{0E6A02DE-9C6D-165F-80A2-E045493191FE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373789503" sldId="346"/>
        </pc:sldMkLst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2616735473" sldId="346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2616735473" sldId="346"/>
            <ac:spMk id="2" creationId="{172FB75D-4D55-4A6E-A942-B32BC033A6FC}"/>
          </ac:spMkLst>
        </pc:spChg>
        <pc:spChg chg="mod">
          <ac:chgData name="Josh Hug" userId="e2159f7335c131c2" providerId="LiveId" clId="{0EDB6E27-9086-5277-AB10-A63F9A905C93}" dt="2025-11-04T21:20:30.088" v="5796"/>
          <ac:spMkLst>
            <pc:docMk/>
            <pc:sldMk cId="2616735473" sldId="346"/>
            <ac:spMk id="7" creationId="{FD4E31E7-85DA-3334-BA3D-801E4D9AB0E5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1519026685" sldId="347"/>
        </pc:sldMkLst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2089062868" sldId="347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2089062868" sldId="347"/>
            <ac:spMk id="2" creationId="{45855C28-56AE-8601-B505-3BA7FF4E8C06}"/>
          </ac:spMkLst>
        </pc:spChg>
        <pc:spChg chg="mod">
          <ac:chgData name="Josh Hug" userId="e2159f7335c131c2" providerId="LiveId" clId="{0EDB6E27-9086-5277-AB10-A63F9A905C93}" dt="2025-11-04T21:20:31.987" v="5797"/>
          <ac:spMkLst>
            <pc:docMk/>
            <pc:sldMk cId="2089062868" sldId="347"/>
            <ac:spMk id="7" creationId="{66DC1EC1-F33B-8F0E-4C86-93FE8152E182}"/>
          </ac:spMkLst>
        </pc:spChg>
      </pc:sldChg>
      <pc:sldChg chg="addSp modSp add mod modAnim">
        <pc:chgData name="Josh Hug" userId="e2159f7335c131c2" providerId="LiveId" clId="{0EDB6E27-9086-5277-AB10-A63F9A905C93}" dt="2025-11-04T23:04:00.303" v="8212"/>
        <pc:sldMkLst>
          <pc:docMk/>
          <pc:sldMk cId="1679810528" sldId="348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1679810528" sldId="348"/>
            <ac:spMk id="2" creationId="{CC1AA90C-E102-CB27-06CD-00023D8BD1EE}"/>
          </ac:spMkLst>
        </pc:spChg>
        <pc:spChg chg="mod">
          <ac:chgData name="Josh Hug" userId="e2159f7335c131c2" providerId="LiveId" clId="{0EDB6E27-9086-5277-AB10-A63F9A905C93}" dt="2025-11-04T21:20:34.023" v="5798"/>
          <ac:spMkLst>
            <pc:docMk/>
            <pc:sldMk cId="1679810528" sldId="348"/>
            <ac:spMk id="7" creationId="{6E7D6535-8866-6BEE-E56E-C42233A72447}"/>
          </ac:spMkLst>
        </pc:spChg>
        <pc:spChg chg="mod">
          <ac:chgData name="Josh Hug" userId="e2159f7335c131c2" providerId="LiveId" clId="{0EDB6E27-9086-5277-AB10-A63F9A905C93}" dt="2025-11-04T21:25:03.047" v="5833"/>
          <ac:spMkLst>
            <pc:docMk/>
            <pc:sldMk cId="1679810528" sldId="348"/>
            <ac:spMk id="18" creationId="{84472AC0-ACD7-50F0-EA94-D21D235B3413}"/>
          </ac:spMkLst>
        </pc:spChg>
        <pc:grpChg chg="add mod">
          <ac:chgData name="Josh Hug" userId="e2159f7335c131c2" providerId="LiveId" clId="{0EDB6E27-9086-5277-AB10-A63F9A905C93}" dt="2025-11-04T21:23:43.904" v="5830" actId="164"/>
          <ac:grpSpMkLst>
            <pc:docMk/>
            <pc:sldMk cId="1679810528" sldId="348"/>
            <ac:grpSpMk id="25" creationId="{D9866940-D54B-5654-7574-0A9B762FE594}"/>
          </ac:grpSpMkLst>
        </pc:grpChg>
        <pc:cxnChg chg="add mod">
          <ac:chgData name="Josh Hug" userId="e2159f7335c131c2" providerId="LiveId" clId="{0EDB6E27-9086-5277-AB10-A63F9A905C93}" dt="2025-11-04T21:23:43.904" v="5830" actId="164"/>
          <ac:cxnSpMkLst>
            <pc:docMk/>
            <pc:sldMk cId="1679810528" sldId="348"/>
            <ac:cxnSpMk id="15" creationId="{F1FDDDAA-9881-52F7-7C33-B474FC43BEAD}"/>
          </ac:cxnSpMkLst>
        </pc:cxnChg>
        <pc:cxnChg chg="add mod">
          <ac:chgData name="Josh Hug" userId="e2159f7335c131c2" providerId="LiveId" clId="{0EDB6E27-9086-5277-AB10-A63F9A905C93}" dt="2025-11-04T21:23:43.904" v="5830" actId="164"/>
          <ac:cxnSpMkLst>
            <pc:docMk/>
            <pc:sldMk cId="1679810528" sldId="348"/>
            <ac:cxnSpMk id="17" creationId="{4D00D00E-EA66-3F59-5365-560091B96D31}"/>
          </ac:cxnSpMkLst>
        </pc:cxnChg>
        <pc:cxnChg chg="add mod">
          <ac:chgData name="Josh Hug" userId="e2159f7335c131c2" providerId="LiveId" clId="{0EDB6E27-9086-5277-AB10-A63F9A905C93}" dt="2025-11-04T21:23:43.904" v="5830" actId="164"/>
          <ac:cxnSpMkLst>
            <pc:docMk/>
            <pc:sldMk cId="1679810528" sldId="348"/>
            <ac:cxnSpMk id="21" creationId="{268DE67A-1B6A-0C61-A2F0-9F32BFAFD2AD}"/>
          </ac:cxnSpMkLst>
        </pc:cxnChg>
        <pc:cxnChg chg="add mod">
          <ac:chgData name="Josh Hug" userId="e2159f7335c131c2" providerId="LiveId" clId="{0EDB6E27-9086-5277-AB10-A63F9A905C93}" dt="2025-11-04T21:23:43.904" v="5830" actId="164"/>
          <ac:cxnSpMkLst>
            <pc:docMk/>
            <pc:sldMk cId="1679810528" sldId="348"/>
            <ac:cxnSpMk id="24" creationId="{86AF56FE-3023-7132-6049-641E74A11164}"/>
          </ac:cxnSpMkLst>
        </pc:cxn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1865811319" sldId="348"/>
        </pc:sldMkLst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524987320" sldId="349"/>
        </pc:sldMkLst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4096908082" sldId="349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4096908082" sldId="349"/>
            <ac:spMk id="2" creationId="{E50B613E-54E2-37E9-CDFC-8F7D8821320E}"/>
          </ac:spMkLst>
        </pc:spChg>
        <pc:spChg chg="mod">
          <ac:chgData name="Josh Hug" userId="e2159f7335c131c2" providerId="LiveId" clId="{0EDB6E27-9086-5277-AB10-A63F9A905C93}" dt="2025-11-04T21:20:37.472" v="5800"/>
          <ac:spMkLst>
            <pc:docMk/>
            <pc:sldMk cId="4096908082" sldId="349"/>
            <ac:spMk id="7" creationId="{04A57741-5E11-D2E9-A209-1D92C3E39C71}"/>
          </ac:spMkLst>
        </pc:spChg>
        <pc:spChg chg="mod">
          <ac:chgData name="Josh Hug" userId="e2159f7335c131c2" providerId="LiveId" clId="{0EDB6E27-9086-5277-AB10-A63F9A905C93}" dt="2025-11-04T21:25:07.066" v="5834"/>
          <ac:spMkLst>
            <pc:docMk/>
            <pc:sldMk cId="4096908082" sldId="349"/>
            <ac:spMk id="19" creationId="{4B3A62C0-45F2-21F8-59B8-53E52E273D27}"/>
          </ac:spMkLst>
        </pc:spChg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919386858" sldId="351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919386858" sldId="351"/>
            <ac:spMk id="2" creationId="{B58B5B58-5B15-452B-D9EA-1EF65996061E}"/>
          </ac:spMkLst>
        </pc:spChg>
        <pc:spChg chg="mod">
          <ac:chgData name="Josh Hug" userId="e2159f7335c131c2" providerId="LiveId" clId="{0EDB6E27-9086-5277-AB10-A63F9A905C93}" dt="2025-11-04T21:20:39.222" v="5801"/>
          <ac:spMkLst>
            <pc:docMk/>
            <pc:sldMk cId="919386858" sldId="351"/>
            <ac:spMk id="7" creationId="{4655C7C6-749A-DC60-E9C8-D22777EFB53B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3068491649" sldId="351"/>
        </pc:sldMkLst>
      </pc:sldChg>
      <pc:sldChg chg="modSp add">
        <pc:chgData name="Josh Hug" userId="e2159f7335c131c2" providerId="LiveId" clId="{0EDB6E27-9086-5277-AB10-A63F9A905C93}" dt="2025-11-04T23:04:00.303" v="8212"/>
        <pc:sldMkLst>
          <pc:docMk/>
          <pc:sldMk cId="2617003667" sldId="352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2617003667" sldId="352"/>
            <ac:spMk id="2" creationId="{758C2B16-272A-C292-4F82-35188BD91A62}"/>
          </ac:spMkLst>
        </pc:spChg>
        <pc:spChg chg="mod">
          <ac:chgData name="Josh Hug" userId="e2159f7335c131c2" providerId="LiveId" clId="{0EDB6E27-9086-5277-AB10-A63F9A905C93}" dt="2025-11-04T21:20:40.799" v="5802"/>
          <ac:spMkLst>
            <pc:docMk/>
            <pc:sldMk cId="2617003667" sldId="352"/>
            <ac:spMk id="7" creationId="{E2A71134-BEA7-6348-B8C5-4EEE51266B9F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4049298247" sldId="352"/>
        </pc:sldMkLst>
      </pc:sldChg>
      <pc:sldChg chg="add">
        <pc:chgData name="Josh Hug" userId="e2159f7335c131c2" providerId="LiveId" clId="{0EDB6E27-9086-5277-AB10-A63F9A905C93}" dt="2025-11-04T20:05:31.151" v="2112"/>
        <pc:sldMkLst>
          <pc:docMk/>
          <pc:sldMk cId="477037083" sldId="353"/>
        </pc:sldMkLst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1539061662" sldId="353"/>
        </pc:sldMkLst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949388615" sldId="354"/>
        </pc:sldMkLst>
      </pc:sldChg>
      <pc:sldChg chg="modSp add modAnim">
        <pc:chgData name="Josh Hug" userId="e2159f7335c131c2" providerId="LiveId" clId="{0EDB6E27-9086-5277-AB10-A63F9A905C93}" dt="2025-11-04T21:26:35.732" v="5859" actId="20577"/>
        <pc:sldMkLst>
          <pc:docMk/>
          <pc:sldMk cId="2442722314" sldId="354"/>
        </pc:sldMkLst>
        <pc:spChg chg="mod">
          <ac:chgData name="Josh Hug" userId="e2159f7335c131c2" providerId="LiveId" clId="{0EDB6E27-9086-5277-AB10-A63F9A905C93}" dt="2025-11-04T21:26:21.999" v="5853" actId="20577"/>
          <ac:spMkLst>
            <pc:docMk/>
            <pc:sldMk cId="2442722314" sldId="354"/>
            <ac:spMk id="3" creationId="{B1CAD027-F61E-9EC5-BE56-4B8594FCC420}"/>
          </ac:spMkLst>
        </pc:spChg>
        <pc:spChg chg="mod">
          <ac:chgData name="Josh Hug" userId="e2159f7335c131c2" providerId="LiveId" clId="{0EDB6E27-9086-5277-AB10-A63F9A905C93}" dt="2025-11-04T21:26:35.732" v="5859" actId="20577"/>
          <ac:spMkLst>
            <pc:docMk/>
            <pc:sldMk cId="2442722314" sldId="354"/>
            <ac:spMk id="6" creationId="{D0628776-8D3D-A59F-52FD-F5925F0BB4DA}"/>
          </ac:spMkLst>
        </pc:spChg>
        <pc:spChg chg="mod">
          <ac:chgData name="Josh Hug" userId="e2159f7335c131c2" providerId="LiveId" clId="{0EDB6E27-9086-5277-AB10-A63F9A905C93}" dt="2025-11-04T21:26:12.567" v="5850" actId="20577"/>
          <ac:spMkLst>
            <pc:docMk/>
            <pc:sldMk cId="2442722314" sldId="354"/>
            <ac:spMk id="7" creationId="{2CFAA3CF-484B-06BB-6239-DE97B6893BC1}"/>
          </ac:spMkLst>
        </pc:spChg>
      </pc:sldChg>
      <pc:sldChg chg="modSp">
        <pc:chgData name="Josh Hug" userId="e2159f7335c131c2" providerId="LiveId" clId="{0EDB6E27-9086-5277-AB10-A63F9A905C93}" dt="2025-11-04T20:38:19.557" v="2786" actId="20577"/>
        <pc:sldMkLst>
          <pc:docMk/>
          <pc:sldMk cId="1216444099" sldId="355"/>
        </pc:sldMkLst>
        <pc:spChg chg="mod">
          <ac:chgData name="Josh Hug" userId="e2159f7335c131c2" providerId="LiveId" clId="{0EDB6E27-9086-5277-AB10-A63F9A905C93}" dt="2025-11-04T20:38:19.557" v="2786" actId="20577"/>
          <ac:spMkLst>
            <pc:docMk/>
            <pc:sldMk cId="1216444099" sldId="355"/>
            <ac:spMk id="3" creationId="{C7C1D93B-CCA3-FE66-3A89-FBDCBF1C019B}"/>
          </ac:spMkLst>
        </pc:spChg>
      </pc:sldChg>
      <pc:sldChg chg="modSp">
        <pc:chgData name="Josh Hug" userId="e2159f7335c131c2" providerId="LiveId" clId="{0EDB6E27-9086-5277-AB10-A63F9A905C93}" dt="2025-11-03T19:33:52.605" v="32" actId="20577"/>
        <pc:sldMkLst>
          <pc:docMk/>
          <pc:sldMk cId="91339931" sldId="356"/>
        </pc:sldMkLst>
        <pc:spChg chg="mod">
          <ac:chgData name="Josh Hug" userId="e2159f7335c131c2" providerId="LiveId" clId="{0EDB6E27-9086-5277-AB10-A63F9A905C93}" dt="2025-11-03T19:33:52.605" v="32" actId="20577"/>
          <ac:spMkLst>
            <pc:docMk/>
            <pc:sldMk cId="91339931" sldId="356"/>
            <ac:spMk id="3" creationId="{DA81D2B8-8E52-8FCE-8026-3F5677192227}"/>
          </ac:spMkLst>
        </pc:spChg>
      </pc:sldChg>
      <pc:sldChg chg="modSp modAnim">
        <pc:chgData name="Josh Hug" userId="e2159f7335c131c2" providerId="LiveId" clId="{0EDB6E27-9086-5277-AB10-A63F9A905C93}" dt="2025-11-05T00:25:27.086" v="8386" actId="20577"/>
        <pc:sldMkLst>
          <pc:docMk/>
          <pc:sldMk cId="4002831283" sldId="361"/>
        </pc:sldMkLst>
        <pc:spChg chg="mod">
          <ac:chgData name="Josh Hug" userId="e2159f7335c131c2" providerId="LiveId" clId="{0EDB6E27-9086-5277-AB10-A63F9A905C93}" dt="2025-11-05T00:25:27.086" v="8386" actId="20577"/>
          <ac:spMkLst>
            <pc:docMk/>
            <pc:sldMk cId="4002831283" sldId="361"/>
            <ac:spMk id="3" creationId="{A53E2F12-B7B8-0852-31E2-DBF51C675F8C}"/>
          </ac:spMkLst>
        </pc:spChg>
      </pc:sldChg>
      <pc:sldChg chg="addSp delSp modSp mod">
        <pc:chgData name="Josh Hug" userId="e2159f7335c131c2" providerId="LiveId" clId="{0EDB6E27-9086-5277-AB10-A63F9A905C93}" dt="2025-11-04T22:44:11.138" v="8152" actId="20577"/>
        <pc:sldMkLst>
          <pc:docMk/>
          <pc:sldMk cId="1140480252" sldId="363"/>
        </pc:sldMkLst>
        <pc:spChg chg="mod">
          <ac:chgData name="Josh Hug" userId="e2159f7335c131c2" providerId="LiveId" clId="{0EDB6E27-9086-5277-AB10-A63F9A905C93}" dt="2025-11-04T22:44:11.138" v="8152" actId="20577"/>
          <ac:spMkLst>
            <pc:docMk/>
            <pc:sldMk cId="1140480252" sldId="363"/>
            <ac:spMk id="3" creationId="{539927DA-619C-107B-7590-DA1205F95F0C}"/>
          </ac:spMkLst>
        </pc:spChg>
        <pc:spChg chg="add del mod">
          <ac:chgData name="Josh Hug" userId="e2159f7335c131c2" providerId="LiveId" clId="{0EDB6E27-9086-5277-AB10-A63F9A905C93}" dt="2025-11-04T22:24:58.487" v="6880" actId="478"/>
          <ac:spMkLst>
            <pc:docMk/>
            <pc:sldMk cId="1140480252" sldId="363"/>
            <ac:spMk id="6" creationId="{1E66EE5F-0C16-DD9E-601B-62BB5A9B5FE3}"/>
          </ac:spMkLst>
        </pc:spChg>
        <pc:spChg chg="add mod">
          <ac:chgData name="Josh Hug" userId="e2159f7335c131c2" providerId="LiveId" clId="{0EDB6E27-9086-5277-AB10-A63F9A905C93}" dt="2025-11-04T22:30:15.901" v="7363" actId="20577"/>
          <ac:spMkLst>
            <pc:docMk/>
            <pc:sldMk cId="1140480252" sldId="363"/>
            <ac:spMk id="7" creationId="{610E9A29-FFE7-0FCA-86F1-A02FD5330E58}"/>
          </ac:spMkLst>
        </pc:spChg>
        <pc:picChg chg="mod">
          <ac:chgData name="Josh Hug" userId="e2159f7335c131c2" providerId="LiveId" clId="{0EDB6E27-9086-5277-AB10-A63F9A905C93}" dt="2025-11-04T22:27:24.061" v="6957" actId="167"/>
          <ac:picMkLst>
            <pc:docMk/>
            <pc:sldMk cId="1140480252" sldId="363"/>
            <ac:picMk id="4" creationId="{03E72C50-6D1B-EF09-4BCF-E0216664205B}"/>
          </ac:picMkLst>
        </pc:pic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2935229289" sldId="365"/>
        </pc:sldMkLst>
      </pc:sldChg>
      <pc:sldChg chg="modSp add mod">
        <pc:chgData name="Josh Hug" userId="e2159f7335c131c2" providerId="LiveId" clId="{0EDB6E27-9086-5277-AB10-A63F9A905C93}" dt="2025-11-04T21:27:15.756" v="5925" actId="14100"/>
        <pc:sldMkLst>
          <pc:docMk/>
          <pc:sldMk cId="3593904258" sldId="365"/>
        </pc:sldMkLst>
        <pc:spChg chg="mod">
          <ac:chgData name="Josh Hug" userId="e2159f7335c131c2" providerId="LiveId" clId="{0EDB6E27-9086-5277-AB10-A63F9A905C93}" dt="2025-11-04T21:27:15.756" v="5925" actId="14100"/>
          <ac:spMkLst>
            <pc:docMk/>
            <pc:sldMk cId="3593904258" sldId="365"/>
            <ac:spMk id="3" creationId="{883C238A-EAAC-3EE3-E619-7B09E9FF48CC}"/>
          </ac:spMkLst>
        </pc:spChg>
      </pc:sldChg>
      <pc:sldChg chg="del">
        <pc:chgData name="Josh Hug" userId="e2159f7335c131c2" providerId="LiveId" clId="{0EDB6E27-9086-5277-AB10-A63F9A905C93}" dt="2025-11-04T20:05:28.757" v="2111" actId="2696"/>
        <pc:sldMkLst>
          <pc:docMk/>
          <pc:sldMk cId="387994044" sldId="366"/>
        </pc:sldMkLst>
      </pc:sldChg>
      <pc:sldChg chg="modSp add mod">
        <pc:chgData name="Josh Hug" userId="e2159f7335c131c2" providerId="LiveId" clId="{0EDB6E27-9086-5277-AB10-A63F9A905C93}" dt="2025-11-04T23:04:00.303" v="8212"/>
        <pc:sldMkLst>
          <pc:docMk/>
          <pc:sldMk cId="3394536763" sldId="366"/>
        </pc:sldMkLst>
        <pc:spChg chg="mod">
          <ac:chgData name="Josh Hug" userId="e2159f7335c131c2" providerId="LiveId" clId="{0EDB6E27-9086-5277-AB10-A63F9A905C93}" dt="2025-11-04T23:04:00.303" v="8212"/>
          <ac:spMkLst>
            <pc:docMk/>
            <pc:sldMk cId="3394536763" sldId="366"/>
            <ac:spMk id="2" creationId="{DAF773CB-F699-BBA2-F3C2-E405925965E1}"/>
          </ac:spMkLst>
        </pc:spChg>
        <pc:spChg chg="mod">
          <ac:chgData name="Josh Hug" userId="e2159f7335c131c2" providerId="LiveId" clId="{0EDB6E27-9086-5277-AB10-A63F9A905C93}" dt="2025-11-04T21:20:35.825" v="5799"/>
          <ac:spMkLst>
            <pc:docMk/>
            <pc:sldMk cId="3394536763" sldId="366"/>
            <ac:spMk id="7" creationId="{415B764C-EF86-FBCE-F070-D674ECAB12FD}"/>
          </ac:spMkLst>
        </pc:spChg>
        <pc:spChg chg="mod">
          <ac:chgData name="Josh Hug" userId="e2159f7335c131c2" providerId="LiveId" clId="{0EDB6E27-9086-5277-AB10-A63F9A905C93}" dt="2025-11-04T21:21:56.685" v="5818" actId="20577"/>
          <ac:spMkLst>
            <pc:docMk/>
            <pc:sldMk cId="3394536763" sldId="366"/>
            <ac:spMk id="18" creationId="{D894B39E-EB3D-859E-E7A0-64BE5AC1F3DE}"/>
          </ac:spMkLst>
        </pc:spChg>
      </pc:sldChg>
      <pc:sldChg chg="modSp">
        <pc:chgData name="Josh Hug" userId="e2159f7335c131c2" providerId="LiveId" clId="{0EDB6E27-9086-5277-AB10-A63F9A905C93}" dt="2025-11-04T22:43:52.780" v="8151" actId="20577"/>
        <pc:sldMkLst>
          <pc:docMk/>
          <pc:sldMk cId="1284842684" sldId="367"/>
        </pc:sldMkLst>
        <pc:spChg chg="mod">
          <ac:chgData name="Josh Hug" userId="e2159f7335c131c2" providerId="LiveId" clId="{0EDB6E27-9086-5277-AB10-A63F9A905C93}" dt="2025-11-04T22:43:52.780" v="8151" actId="20577"/>
          <ac:spMkLst>
            <pc:docMk/>
            <pc:sldMk cId="1284842684" sldId="367"/>
            <ac:spMk id="3" creationId="{67D46CA4-B38C-93B8-53FF-CC365BA7C601}"/>
          </ac:spMkLst>
        </pc:spChg>
      </pc:sldChg>
      <pc:sldChg chg="addSp modSp mod setBg">
        <pc:chgData name="Josh Hug" userId="e2159f7335c131c2" providerId="LiveId" clId="{0EDB6E27-9086-5277-AB10-A63F9A905C93}" dt="2025-11-04T22:46:18.283" v="8158" actId="1038"/>
        <pc:sldMkLst>
          <pc:docMk/>
          <pc:sldMk cId="4191572908" sldId="368"/>
        </pc:sldMkLst>
        <pc:spChg chg="add mod">
          <ac:chgData name="Josh Hug" userId="e2159f7335c131c2" providerId="LiveId" clId="{0EDB6E27-9086-5277-AB10-A63F9A905C93}" dt="2025-11-04T22:46:18.283" v="8158" actId="1038"/>
          <ac:spMkLst>
            <pc:docMk/>
            <pc:sldMk cId="4191572908" sldId="368"/>
            <ac:spMk id="4" creationId="{D0988ACA-F492-5C67-7449-AF782CAD30B5}"/>
          </ac:spMkLst>
        </pc:spChg>
        <pc:picChg chg="add mod">
          <ac:chgData name="Josh Hug" userId="e2159f7335c131c2" providerId="LiveId" clId="{0EDB6E27-9086-5277-AB10-A63F9A905C93}" dt="2025-11-04T22:46:14.603" v="8153"/>
          <ac:picMkLst>
            <pc:docMk/>
            <pc:sldMk cId="4191572908" sldId="368"/>
            <ac:picMk id="5" creationId="{DDD4034E-4CDC-8AD3-82F6-AB61EC16ECF8}"/>
          </ac:picMkLst>
        </pc:picChg>
      </pc:sldChg>
      <pc:sldChg chg="modAnim">
        <pc:chgData name="Josh Hug" userId="e2159f7335c131c2" providerId="LiveId" clId="{0EDB6E27-9086-5277-AB10-A63F9A905C93}" dt="2025-11-04T20:38:50.184" v="2787"/>
        <pc:sldMkLst>
          <pc:docMk/>
          <pc:sldMk cId="453810684" sldId="369"/>
        </pc:sldMkLst>
      </pc:sldChg>
      <pc:sldChg chg="add del">
        <pc:chgData name="Josh Hug" userId="e2159f7335c131c2" providerId="LiveId" clId="{0EDB6E27-9086-5277-AB10-A63F9A905C93}" dt="2025-11-04T20:39:56.497" v="3108" actId="2696"/>
        <pc:sldMkLst>
          <pc:docMk/>
          <pc:sldMk cId="1671438744" sldId="370"/>
        </pc:sldMkLst>
      </pc:sldChg>
      <pc:sldChg chg="modSp del mod">
        <pc:chgData name="Josh Hug" userId="e2159f7335c131c2" providerId="LiveId" clId="{0EDB6E27-9086-5277-AB10-A63F9A905C93}" dt="2025-11-04T20:05:28.757" v="2111" actId="2696"/>
        <pc:sldMkLst>
          <pc:docMk/>
          <pc:sldMk cId="2530304622" sldId="370"/>
        </pc:sldMkLst>
        <pc:spChg chg="mod">
          <ac:chgData name="Josh Hug" userId="e2159f7335c131c2" providerId="LiveId" clId="{0EDB6E27-9086-5277-AB10-A63F9A905C93}" dt="2025-11-04T19:07:30.019" v="50" actId="20577"/>
          <ac:spMkLst>
            <pc:docMk/>
            <pc:sldMk cId="2530304622" sldId="370"/>
            <ac:spMk id="6" creationId="{E72A1858-FD64-03D1-FB76-F2A0740A779B}"/>
          </ac:spMkLst>
        </pc:spChg>
      </pc:sldChg>
      <pc:sldChg chg="delSp modSp add del mod delAnim modAnim">
        <pc:chgData name="Josh Hug" userId="e2159f7335c131c2" providerId="LiveId" clId="{0EDB6E27-9086-5277-AB10-A63F9A905C93}" dt="2025-11-04T20:05:28.757" v="2111" actId="2696"/>
        <pc:sldMkLst>
          <pc:docMk/>
          <pc:sldMk cId="1965000001" sldId="371"/>
        </pc:sldMkLst>
        <pc:spChg chg="mod">
          <ac:chgData name="Josh Hug" userId="e2159f7335c131c2" providerId="LiveId" clId="{0EDB6E27-9086-5277-AB10-A63F9A905C93}" dt="2025-11-04T19:53:58.667" v="1518" actId="20577"/>
          <ac:spMkLst>
            <pc:docMk/>
            <pc:sldMk cId="1965000001" sldId="371"/>
            <ac:spMk id="3" creationId="{F339C654-A8E9-D7D2-E7D2-7A5456F3D7D6}"/>
          </ac:spMkLst>
        </pc:spChg>
        <pc:grpChg chg="del">
          <ac:chgData name="Josh Hug" userId="e2159f7335c131c2" providerId="LiveId" clId="{0EDB6E27-9086-5277-AB10-A63F9A905C93}" dt="2025-11-04T19:33:39.034" v="875" actId="478"/>
          <ac:grpSpMkLst>
            <pc:docMk/>
            <pc:sldMk cId="1965000001" sldId="371"/>
            <ac:grpSpMk id="4" creationId="{FCE4A6E3-3EE6-B883-E12B-7501E4D16C6A}"/>
          </ac:grpSpMkLst>
        </pc:grpChg>
      </pc:sldChg>
      <pc:sldChg chg="modSp add mod">
        <pc:chgData name="Josh Hug" userId="e2159f7335c131c2" providerId="LiveId" clId="{0EDB6E27-9086-5277-AB10-A63F9A905C93}" dt="2025-11-04T20:52:51.982" v="3978" actId="20577"/>
        <pc:sldMkLst>
          <pc:docMk/>
          <pc:sldMk cId="2976873801" sldId="371"/>
        </pc:sldMkLst>
        <pc:spChg chg="mod">
          <ac:chgData name="Josh Hug" userId="e2159f7335c131c2" providerId="LiveId" clId="{0EDB6E27-9086-5277-AB10-A63F9A905C93}" dt="2025-11-04T20:52:51.982" v="3978" actId="20577"/>
          <ac:spMkLst>
            <pc:docMk/>
            <pc:sldMk cId="2976873801" sldId="371"/>
            <ac:spMk id="3" creationId="{F339C654-A8E9-D7D2-E7D2-7A5456F3D7D6}"/>
          </ac:spMkLst>
        </pc:spChg>
      </pc:sldChg>
      <pc:sldChg chg="add del">
        <pc:chgData name="Josh Hug" userId="e2159f7335c131c2" providerId="LiveId" clId="{0EDB6E27-9086-5277-AB10-A63F9A905C93}" dt="2025-11-04T21:00:26.665" v="4583" actId="2696"/>
        <pc:sldMkLst>
          <pc:docMk/>
          <pc:sldMk cId="1257249538" sldId="372"/>
        </pc:sldMkLst>
      </pc:sldChg>
      <pc:sldChg chg="modSp add del mod">
        <pc:chgData name="Josh Hug" userId="e2159f7335c131c2" providerId="LiveId" clId="{0EDB6E27-9086-5277-AB10-A63F9A905C93}" dt="2025-11-04T20:05:28.757" v="2111" actId="2696"/>
        <pc:sldMkLst>
          <pc:docMk/>
          <pc:sldMk cId="4081633547" sldId="372"/>
        </pc:sldMkLst>
        <pc:spChg chg="mod">
          <ac:chgData name="Josh Hug" userId="e2159f7335c131c2" providerId="LiveId" clId="{0EDB6E27-9086-5277-AB10-A63F9A905C93}" dt="2025-11-04T19:32:36.971" v="796" actId="20577"/>
          <ac:spMkLst>
            <pc:docMk/>
            <pc:sldMk cId="4081633547" sldId="372"/>
            <ac:spMk id="3" creationId="{9ACF1EC4-8EFD-DFDB-5A1C-862FE1E3EDFD}"/>
          </ac:spMkLst>
        </pc:spChg>
      </pc:sldChg>
      <pc:sldChg chg="modSp add del mod modAnim modShow">
        <pc:chgData name="Josh Hug" userId="e2159f7335c131c2" providerId="LiveId" clId="{0EDB6E27-9086-5277-AB10-A63F9A905C93}" dt="2025-11-04T20:05:28.757" v="2111" actId="2696"/>
        <pc:sldMkLst>
          <pc:docMk/>
          <pc:sldMk cId="1921513904" sldId="373"/>
        </pc:sldMkLst>
        <pc:spChg chg="mod">
          <ac:chgData name="Josh Hug" userId="e2159f7335c131c2" providerId="LiveId" clId="{0EDB6E27-9086-5277-AB10-A63F9A905C93}" dt="2025-11-04T19:33:13.064" v="805" actId="20577"/>
          <ac:spMkLst>
            <pc:docMk/>
            <pc:sldMk cId="1921513904" sldId="373"/>
            <ac:spMk id="3" creationId="{57EF1870-1537-D719-530F-86D026157F5D}"/>
          </ac:spMkLst>
        </pc:spChg>
      </pc:sldChg>
      <pc:sldChg chg="add del">
        <pc:chgData name="Josh Hug" userId="e2159f7335c131c2" providerId="LiveId" clId="{0EDB6E27-9086-5277-AB10-A63F9A905C93}" dt="2025-11-04T21:00:26.065" v="4582" actId="2696"/>
        <pc:sldMkLst>
          <pc:docMk/>
          <pc:sldMk cId="2254409705" sldId="373"/>
        </pc:sldMkLst>
      </pc:sldChg>
      <pc:sldChg chg="modSp add del mod">
        <pc:chgData name="Josh Hug" userId="e2159f7335c131c2" providerId="LiveId" clId="{0EDB6E27-9086-5277-AB10-A63F9A905C93}" dt="2025-11-04T20:05:28.757" v="2111" actId="2696"/>
        <pc:sldMkLst>
          <pc:docMk/>
          <pc:sldMk cId="220296014" sldId="374"/>
        </pc:sldMkLst>
        <pc:spChg chg="mod">
          <ac:chgData name="Josh Hug" userId="e2159f7335c131c2" providerId="LiveId" clId="{0EDB6E27-9086-5277-AB10-A63F9A905C93}" dt="2025-11-04T19:41:42.793" v="1024" actId="20577"/>
          <ac:spMkLst>
            <pc:docMk/>
            <pc:sldMk cId="220296014" sldId="374"/>
            <ac:spMk id="3" creationId="{33B6AAF0-101C-0D92-38D5-5034B8F8669A}"/>
          </ac:spMkLst>
        </pc:spChg>
        <pc:grpChg chg="mod">
          <ac:chgData name="Josh Hug" userId="e2159f7335c131c2" providerId="LiveId" clId="{0EDB6E27-9086-5277-AB10-A63F9A905C93}" dt="2025-11-04T19:54:31.969" v="1553" actId="1076"/>
          <ac:grpSpMkLst>
            <pc:docMk/>
            <pc:sldMk cId="220296014" sldId="374"/>
            <ac:grpSpMk id="4" creationId="{4DC4492C-CB81-3678-1F3F-C20F5511E3FE}"/>
          </ac:grpSpMkLst>
        </pc:grpChg>
      </pc:sldChg>
      <pc:sldChg chg="add del">
        <pc:chgData name="Josh Hug" userId="e2159f7335c131c2" providerId="LiveId" clId="{0EDB6E27-9086-5277-AB10-A63F9A905C93}" dt="2025-11-04T21:00:25.014" v="4580" actId="2696"/>
        <pc:sldMkLst>
          <pc:docMk/>
          <pc:sldMk cId="2121609458" sldId="374"/>
        </pc:sldMkLst>
      </pc:sldChg>
      <pc:sldChg chg="modSp add del mod">
        <pc:chgData name="Josh Hug" userId="e2159f7335c131c2" providerId="LiveId" clId="{0EDB6E27-9086-5277-AB10-A63F9A905C93}" dt="2025-11-04T20:05:28.757" v="2111" actId="2696"/>
        <pc:sldMkLst>
          <pc:docMk/>
          <pc:sldMk cId="112809586" sldId="375"/>
        </pc:sldMkLst>
        <pc:spChg chg="mod">
          <ac:chgData name="Josh Hug" userId="e2159f7335c131c2" providerId="LiveId" clId="{0EDB6E27-9086-5277-AB10-A63F9A905C93}" dt="2025-11-04T19:41:53.680" v="1058" actId="20577"/>
          <ac:spMkLst>
            <pc:docMk/>
            <pc:sldMk cId="112809586" sldId="375"/>
            <ac:spMk id="3" creationId="{5B5EE34B-DD1B-C256-6D2C-909FFFC5A71D}"/>
          </ac:spMkLst>
        </pc:spChg>
      </pc:sldChg>
      <pc:sldChg chg="add del">
        <pc:chgData name="Josh Hug" userId="e2159f7335c131c2" providerId="LiveId" clId="{0EDB6E27-9086-5277-AB10-A63F9A905C93}" dt="2025-11-04T21:00:25.538" v="4581" actId="2696"/>
        <pc:sldMkLst>
          <pc:docMk/>
          <pc:sldMk cId="1547935942" sldId="375"/>
        </pc:sldMkLst>
      </pc:sldChg>
      <pc:sldChg chg="addSp modSp add del mod modAnim">
        <pc:chgData name="Josh Hug" userId="e2159f7335c131c2" providerId="LiveId" clId="{0EDB6E27-9086-5277-AB10-A63F9A905C93}" dt="2025-11-04T20:05:28.757" v="2111" actId="2696"/>
        <pc:sldMkLst>
          <pc:docMk/>
          <pc:sldMk cId="1954713272" sldId="376"/>
        </pc:sldMkLst>
        <pc:spChg chg="mod">
          <ac:chgData name="Josh Hug" userId="e2159f7335c131c2" providerId="LiveId" clId="{0EDB6E27-9086-5277-AB10-A63F9A905C93}" dt="2025-11-04T19:54:49.035" v="1571" actId="20577"/>
          <ac:spMkLst>
            <pc:docMk/>
            <pc:sldMk cId="1954713272" sldId="376"/>
            <ac:spMk id="3" creationId="{C5342C6B-EFAB-90D9-DAED-51CD24C3A89C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5" creationId="{3D049678-28FC-9BBD-75D5-DA54A513C115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10" creationId="{1D6CFC53-6FC4-DA5E-9CD3-E30F3D6F5715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15" creationId="{1A817231-DC28-66F4-ED11-F96627F0F39A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20" creationId="{16C2F616-776F-27AD-0DAD-52DBFDF970C8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33" creationId="{1A93A556-CCD7-D390-3B4A-533B4DE3ABC7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38" creationId="{3AE5D25E-7009-F902-9546-CEC97A7142B4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40" creationId="{34428E5D-3327-47BD-4078-48DD0CB60F96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45" creationId="{03B514C4-0C79-0073-31F4-069DA7D72343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63" creationId="{B015280F-72D9-FCAC-CD05-505C5F8C0949}"/>
          </ac:spMkLst>
        </pc:spChg>
        <pc:spChg chg="mod">
          <ac:chgData name="Josh Hug" userId="e2159f7335c131c2" providerId="LiveId" clId="{0EDB6E27-9086-5277-AB10-A63F9A905C93}" dt="2025-11-04T19:54:33.021" v="1554"/>
          <ac:spMkLst>
            <pc:docMk/>
            <pc:sldMk cId="1954713272" sldId="376"/>
            <ac:spMk id="68" creationId="{6D2BECD8-500D-34DB-224C-55A014568ED2}"/>
          </ac:spMkLst>
        </pc:spChg>
        <pc:grpChg chg="mod">
          <ac:chgData name="Josh Hug" userId="e2159f7335c131c2" providerId="LiveId" clId="{0EDB6E27-9086-5277-AB10-A63F9A905C93}" dt="2025-11-04T19:54:51.287" v="1572" actId="1076"/>
          <ac:grpSpMkLst>
            <pc:docMk/>
            <pc:sldMk cId="1954713272" sldId="376"/>
            <ac:grpSpMk id="4" creationId="{E8848F29-469E-F063-9F47-3DE63A1FF6CF}"/>
          </ac:grpSpMkLst>
        </pc:grpChg>
      </pc:sldChg>
      <pc:sldChg chg="modSp add mod modAnim">
        <pc:chgData name="Josh Hug" userId="e2159f7335c131c2" providerId="LiveId" clId="{0EDB6E27-9086-5277-AB10-A63F9A905C93}" dt="2025-11-04T20:55:47.599" v="4202" actId="20577"/>
        <pc:sldMkLst>
          <pc:docMk/>
          <pc:sldMk cId="3995874865" sldId="376"/>
        </pc:sldMkLst>
        <pc:spChg chg="mod">
          <ac:chgData name="Josh Hug" userId="e2159f7335c131c2" providerId="LiveId" clId="{0EDB6E27-9086-5277-AB10-A63F9A905C93}" dt="2025-11-04T20:55:47.599" v="4202" actId="20577"/>
          <ac:spMkLst>
            <pc:docMk/>
            <pc:sldMk cId="3995874865" sldId="376"/>
            <ac:spMk id="3" creationId="{C5342C6B-EFAB-90D9-DAED-51CD24C3A89C}"/>
          </ac:spMkLst>
        </pc:spChg>
      </pc:sldChg>
      <pc:sldChg chg="modSp add del mod">
        <pc:chgData name="Josh Hug" userId="e2159f7335c131c2" providerId="LiveId" clId="{0EDB6E27-9086-5277-AB10-A63F9A905C93}" dt="2025-11-04T20:05:28.757" v="2111" actId="2696"/>
        <pc:sldMkLst>
          <pc:docMk/>
          <pc:sldMk cId="1891611175" sldId="377"/>
        </pc:sldMkLst>
        <pc:spChg chg="mod">
          <ac:chgData name="Josh Hug" userId="e2159f7335c131c2" providerId="LiveId" clId="{0EDB6E27-9086-5277-AB10-A63F9A905C93}" dt="2025-11-04T19:55:35.233" v="1671" actId="20577"/>
          <ac:spMkLst>
            <pc:docMk/>
            <pc:sldMk cId="1891611175" sldId="377"/>
            <ac:spMk id="3" creationId="{5189458B-EEAE-5B26-91A8-3BB7810CADC1}"/>
          </ac:spMkLst>
        </pc:spChg>
      </pc:sldChg>
      <pc:sldChg chg="addSp delSp modSp add del mod modAnim">
        <pc:chgData name="Josh Hug" userId="e2159f7335c131c2" providerId="LiveId" clId="{0EDB6E27-9086-5277-AB10-A63F9A905C93}" dt="2025-11-04T20:51:06.664" v="3910" actId="2696"/>
        <pc:sldMkLst>
          <pc:docMk/>
          <pc:sldMk cId="2933286994" sldId="377"/>
        </pc:sldMkLst>
        <pc:spChg chg="mod">
          <ac:chgData name="Josh Hug" userId="e2159f7335c131c2" providerId="LiveId" clId="{0EDB6E27-9086-5277-AB10-A63F9A905C93}" dt="2025-11-04T20:50:39.992" v="3899" actId="20577"/>
          <ac:spMkLst>
            <pc:docMk/>
            <pc:sldMk cId="2933286994" sldId="377"/>
            <ac:spMk id="3" creationId="{5189458B-EEAE-5B26-91A8-3BB7810CADC1}"/>
          </ac:spMkLst>
        </pc:spChg>
        <pc:spChg chg="add del mod">
          <ac:chgData name="Josh Hug" userId="e2159f7335c131c2" providerId="LiveId" clId="{0EDB6E27-9086-5277-AB10-A63F9A905C93}" dt="2025-11-04T20:50:12.028" v="3794" actId="478"/>
          <ac:spMkLst>
            <pc:docMk/>
            <pc:sldMk cId="2933286994" sldId="377"/>
            <ac:spMk id="71" creationId="{BB7A38A9-FD20-D018-C8C3-624672070B0E}"/>
          </ac:spMkLst>
        </pc:spChg>
      </pc:sldChg>
      <pc:sldChg chg="modSp new mod modShow">
        <pc:chgData name="Josh Hug" userId="e2159f7335c131c2" providerId="LiveId" clId="{0EDB6E27-9086-5277-AB10-A63F9A905C93}" dt="2025-11-04T22:24:24.083" v="6843" actId="20577"/>
        <pc:sldMkLst>
          <pc:docMk/>
          <pc:sldMk cId="1905707036" sldId="378"/>
        </pc:sldMkLst>
        <pc:spChg chg="mod">
          <ac:chgData name="Josh Hug" userId="e2159f7335c131c2" providerId="LiveId" clId="{0EDB6E27-9086-5277-AB10-A63F9A905C93}" dt="2025-11-04T22:24:24.083" v="6843" actId="20577"/>
          <ac:spMkLst>
            <pc:docMk/>
            <pc:sldMk cId="1905707036" sldId="378"/>
            <ac:spMk id="3" creationId="{3B1737C0-50C5-1681-AA52-FFE5F6656EEF}"/>
          </ac:spMkLst>
        </pc:spChg>
      </pc:sldChg>
      <pc:sldChg chg="modSp add modAnim">
        <pc:chgData name="Josh Hug" userId="e2159f7335c131c2" providerId="LiveId" clId="{0EDB6E27-9086-5277-AB10-A63F9A905C93}" dt="2025-11-04T20:39:54.015" v="3107" actId="20577"/>
        <pc:sldMkLst>
          <pc:docMk/>
          <pc:sldMk cId="294115098" sldId="379"/>
        </pc:sldMkLst>
        <pc:spChg chg="mod">
          <ac:chgData name="Josh Hug" userId="e2159f7335c131c2" providerId="LiveId" clId="{0EDB6E27-9086-5277-AB10-A63F9A905C93}" dt="2025-11-04T20:39:54.015" v="3107" actId="20577"/>
          <ac:spMkLst>
            <pc:docMk/>
            <pc:sldMk cId="294115098" sldId="379"/>
            <ac:spMk id="3" creationId="{46A248EA-EBB8-0CF6-F66E-F78420F056A7}"/>
          </ac:spMkLst>
        </pc:spChg>
      </pc:sldChg>
      <pc:sldChg chg="modSp add">
        <pc:chgData name="Josh Hug" userId="e2159f7335c131c2" providerId="LiveId" clId="{0EDB6E27-9086-5277-AB10-A63F9A905C93}" dt="2025-11-04T21:18:45.819" v="5708" actId="20577"/>
        <pc:sldMkLst>
          <pc:docMk/>
          <pc:sldMk cId="2509395018" sldId="380"/>
        </pc:sldMkLst>
        <pc:spChg chg="mod">
          <ac:chgData name="Josh Hug" userId="e2159f7335c131c2" providerId="LiveId" clId="{0EDB6E27-9086-5277-AB10-A63F9A905C93}" dt="2025-11-04T21:18:45.819" v="5708" actId="20577"/>
          <ac:spMkLst>
            <pc:docMk/>
            <pc:sldMk cId="2509395018" sldId="380"/>
            <ac:spMk id="3" creationId="{8EC9EC6B-A1F8-F49D-3F94-AAAA1DB3BABB}"/>
          </ac:spMkLst>
        </pc:spChg>
      </pc:sldChg>
      <pc:sldChg chg="addSp delSp modSp add mod setBg modAnim">
        <pc:chgData name="Josh Hug" userId="e2159f7335c131c2" providerId="LiveId" clId="{0EDB6E27-9086-5277-AB10-A63F9A905C93}" dt="2025-11-05T00:41:55.890" v="8403" actId="1076"/>
        <pc:sldMkLst>
          <pc:docMk/>
          <pc:sldMk cId="4098770519" sldId="381"/>
        </pc:sldMkLst>
        <pc:spChg chg="mod">
          <ac:chgData name="Josh Hug" userId="e2159f7335c131c2" providerId="LiveId" clId="{0EDB6E27-9086-5277-AB10-A63F9A905C93}" dt="2025-11-04T20:55:43.645" v="4201" actId="20577"/>
          <ac:spMkLst>
            <pc:docMk/>
            <pc:sldMk cId="4098770519" sldId="381"/>
            <ac:spMk id="3" creationId="{20854D7C-EE7A-4CDD-21AC-E7D65B958B97}"/>
          </ac:spMkLst>
        </pc:spChg>
        <pc:spChg chg="add mod">
          <ac:chgData name="Josh Hug" userId="e2159f7335c131c2" providerId="LiveId" clId="{0EDB6E27-9086-5277-AB10-A63F9A905C93}" dt="2025-11-04T22:51:30.915" v="8165" actId="1076"/>
          <ac:spMkLst>
            <pc:docMk/>
            <pc:sldMk cId="4098770519" sldId="381"/>
            <ac:spMk id="70" creationId="{CFF66225-2EE2-3C30-0030-5794CAC6B8C7}"/>
          </ac:spMkLst>
        </pc:spChg>
        <pc:picChg chg="add del mod">
          <ac:chgData name="Josh Hug" userId="e2159f7335c131c2" providerId="LiveId" clId="{0EDB6E27-9086-5277-AB10-A63F9A905C93}" dt="2025-11-05T00:41:50.311" v="8400" actId="478"/>
          <ac:picMkLst>
            <pc:docMk/>
            <pc:sldMk cId="4098770519" sldId="381"/>
            <ac:picMk id="71" creationId="{9D2867E1-CEBD-2D55-31A6-DE38107012F7}"/>
          </ac:picMkLst>
        </pc:picChg>
        <pc:picChg chg="add mod">
          <ac:chgData name="Josh Hug" userId="e2159f7335c131c2" providerId="LiveId" clId="{0EDB6E27-9086-5277-AB10-A63F9A905C93}" dt="2025-11-05T00:41:55.890" v="8403" actId="1076"/>
          <ac:picMkLst>
            <pc:docMk/>
            <pc:sldMk cId="4098770519" sldId="381"/>
            <ac:picMk id="1026" creationId="{B2743043-338D-E220-08D6-558B21FB1DEB}"/>
          </ac:picMkLst>
        </pc:picChg>
      </pc:sldChg>
      <pc:sldChg chg="addSp modSp add mod setBg">
        <pc:chgData name="Josh Hug" userId="e2159f7335c131c2" providerId="LiveId" clId="{0EDB6E27-9086-5277-AB10-A63F9A905C93}" dt="2025-11-04T22:52:47.221" v="8172" actId="14826"/>
        <pc:sldMkLst>
          <pc:docMk/>
          <pc:sldMk cId="2331680217" sldId="382"/>
        </pc:sldMkLst>
        <pc:spChg chg="mod">
          <ac:chgData name="Josh Hug" userId="e2159f7335c131c2" providerId="LiveId" clId="{0EDB6E27-9086-5277-AB10-A63F9A905C93}" dt="2025-11-04T20:55:36.952" v="4200" actId="20577"/>
          <ac:spMkLst>
            <pc:docMk/>
            <pc:sldMk cId="2331680217" sldId="382"/>
            <ac:spMk id="3" creationId="{13B81924-A897-8B8E-CD35-D285E83D15D7}"/>
          </ac:spMkLst>
        </pc:spChg>
        <pc:spChg chg="add mod">
          <ac:chgData name="Josh Hug" userId="e2159f7335c131c2" providerId="LiveId" clId="{0EDB6E27-9086-5277-AB10-A63F9A905C93}" dt="2025-11-04T22:51:46.339" v="8170" actId="1076"/>
          <ac:spMkLst>
            <pc:docMk/>
            <pc:sldMk cId="2331680217" sldId="382"/>
            <ac:spMk id="70" creationId="{2D6C642F-8ED3-1E31-9322-695B8CB22B53}"/>
          </ac:spMkLst>
        </pc:spChg>
        <pc:spChg chg="add mod">
          <ac:chgData name="Josh Hug" userId="e2159f7335c131c2" providerId="LiveId" clId="{0EDB6E27-9086-5277-AB10-A63F9A905C93}" dt="2025-11-04T22:51:50.313" v="8171"/>
          <ac:spMkLst>
            <pc:docMk/>
            <pc:sldMk cId="2331680217" sldId="382"/>
            <ac:spMk id="72" creationId="{D2B0969E-E87E-A021-6C08-E10C4A94949B}"/>
          </ac:spMkLst>
        </pc:spChg>
        <pc:picChg chg="add mod">
          <ac:chgData name="Josh Hug" userId="e2159f7335c131c2" providerId="LiveId" clId="{0EDB6E27-9086-5277-AB10-A63F9A905C93}" dt="2025-11-04T22:51:46.339" v="8170" actId="1076"/>
          <ac:picMkLst>
            <pc:docMk/>
            <pc:sldMk cId="2331680217" sldId="382"/>
            <ac:picMk id="71" creationId="{1B302BE8-3F5E-8DD4-E30E-A9ED0938CB62}"/>
          </ac:picMkLst>
        </pc:picChg>
        <pc:picChg chg="add mod">
          <ac:chgData name="Josh Hug" userId="e2159f7335c131c2" providerId="LiveId" clId="{0EDB6E27-9086-5277-AB10-A63F9A905C93}" dt="2025-11-04T22:52:47.221" v="8172" actId="14826"/>
          <ac:picMkLst>
            <pc:docMk/>
            <pc:sldMk cId="2331680217" sldId="382"/>
            <ac:picMk id="73" creationId="{F69C3331-7AF7-5417-9D17-91CBF39F6214}"/>
          </ac:picMkLst>
        </pc:picChg>
      </pc:sldChg>
      <pc:sldChg chg="modSp add mod">
        <pc:chgData name="Josh Hug" userId="e2159f7335c131c2" providerId="LiveId" clId="{0EDB6E27-9086-5277-AB10-A63F9A905C93}" dt="2025-11-04T20:57:45.524" v="4301" actId="20577"/>
        <pc:sldMkLst>
          <pc:docMk/>
          <pc:sldMk cId="458884744" sldId="383"/>
        </pc:sldMkLst>
        <pc:spChg chg="mod">
          <ac:chgData name="Josh Hug" userId="e2159f7335c131c2" providerId="LiveId" clId="{0EDB6E27-9086-5277-AB10-A63F9A905C93}" dt="2025-11-04T20:57:45.524" v="4301" actId="20577"/>
          <ac:spMkLst>
            <pc:docMk/>
            <pc:sldMk cId="458884744" sldId="383"/>
            <ac:spMk id="3" creationId="{C2D8EB33-DAC4-D9E8-6463-895AEF2597D2}"/>
          </ac:spMkLst>
        </pc:spChg>
      </pc:sldChg>
      <pc:sldChg chg="delSp modSp add mod setBg">
        <pc:chgData name="Josh Hug" userId="e2159f7335c131c2" providerId="LiveId" clId="{0EDB6E27-9086-5277-AB10-A63F9A905C93}" dt="2025-11-04T20:58:43.845" v="4505"/>
        <pc:sldMkLst>
          <pc:docMk/>
          <pc:sldMk cId="2841454942" sldId="384"/>
        </pc:sldMkLst>
        <pc:spChg chg="mod">
          <ac:chgData name="Josh Hug" userId="e2159f7335c131c2" providerId="LiveId" clId="{0EDB6E27-9086-5277-AB10-A63F9A905C93}" dt="2025-11-04T20:58:30.869" v="4504" actId="20577"/>
          <ac:spMkLst>
            <pc:docMk/>
            <pc:sldMk cId="2841454942" sldId="384"/>
            <ac:spMk id="3" creationId="{34D28999-A808-DCBB-ABF5-F52087784725}"/>
          </ac:spMkLst>
        </pc:spChg>
        <pc:grpChg chg="del mod">
          <ac:chgData name="Josh Hug" userId="e2159f7335c131c2" providerId="LiveId" clId="{0EDB6E27-9086-5277-AB10-A63F9A905C93}" dt="2025-11-04T20:57:42.282" v="4300" actId="478"/>
          <ac:grpSpMkLst>
            <pc:docMk/>
            <pc:sldMk cId="2841454942" sldId="384"/>
            <ac:grpSpMk id="4" creationId="{529669D1-CFFA-61C6-0CAC-ACD237220CB7}"/>
          </ac:grpSpMkLst>
        </pc:grpChg>
      </pc:sldChg>
      <pc:sldChg chg="modSp add mod">
        <pc:chgData name="Josh Hug" userId="e2159f7335c131c2" providerId="LiveId" clId="{0EDB6E27-9086-5277-AB10-A63F9A905C93}" dt="2025-11-04T21:00:13.021" v="4579" actId="20577"/>
        <pc:sldMkLst>
          <pc:docMk/>
          <pc:sldMk cId="1252189637" sldId="385"/>
        </pc:sldMkLst>
        <pc:spChg chg="mod">
          <ac:chgData name="Josh Hug" userId="e2159f7335c131c2" providerId="LiveId" clId="{0EDB6E27-9086-5277-AB10-A63F9A905C93}" dt="2025-11-04T21:00:13.021" v="4579" actId="20577"/>
          <ac:spMkLst>
            <pc:docMk/>
            <pc:sldMk cId="1252189637" sldId="385"/>
            <ac:spMk id="3" creationId="{D9E7CD05-474C-DD10-6675-2D68B8C62B58}"/>
          </ac:spMkLst>
        </pc:spChg>
      </pc:sldChg>
      <pc:sldChg chg="addSp modSp add del mod">
        <pc:chgData name="Josh Hug" userId="e2159f7335c131c2" providerId="LiveId" clId="{0EDB6E27-9086-5277-AB10-A63F9A905C93}" dt="2025-11-04T21:02:10.608" v="4680" actId="2696"/>
        <pc:sldMkLst>
          <pc:docMk/>
          <pc:sldMk cId="2210925273" sldId="386"/>
        </pc:sldMkLst>
        <pc:spChg chg="mod">
          <ac:chgData name="Josh Hug" userId="e2159f7335c131c2" providerId="LiveId" clId="{0EDB6E27-9086-5277-AB10-A63F9A905C93}" dt="2025-11-04T21:00:54.889" v="4653" actId="20577"/>
          <ac:spMkLst>
            <pc:docMk/>
            <pc:sldMk cId="2210925273" sldId="386"/>
            <ac:spMk id="2" creationId="{8C1A9ED5-E0B1-87F5-924E-F8377CE27C79}"/>
          </ac:spMkLst>
        </pc:spChg>
        <pc:spChg chg="mod">
          <ac:chgData name="Josh Hug" userId="e2159f7335c131c2" providerId="LiveId" clId="{0EDB6E27-9086-5277-AB10-A63F9A905C93}" dt="2025-11-04T21:01:27.022" v="4672" actId="20577"/>
          <ac:spMkLst>
            <pc:docMk/>
            <pc:sldMk cId="2210925273" sldId="386"/>
            <ac:spMk id="3" creationId="{A724E787-66C1-8309-505D-98C9CB1F4DCA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14" creationId="{87E2CD9D-B6EF-740C-A452-C0AACCCB393E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19" creationId="{AFCCAAAC-3ED2-8745-534C-B946CB22C07C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21" creationId="{24EDC57E-E500-3DC7-F5D6-70BB7B4EDC04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24" creationId="{3386AE17-E246-B247-5ED9-5FD9A75FF95D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34" creationId="{DC57CC3C-04DE-D5E1-0C42-829B6A425DC3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41" creationId="{11047B1A-1ED2-362E-EFF4-0351492638C7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45" creationId="{A20CC354-1B5B-0651-83B6-F6FD2BA392ED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59" creationId="{D73ED0B5-E657-26B4-6216-8175CDE30AEE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60" creationId="{4A3720E0-BCA0-B153-5024-59ABC75E6E15}"/>
          </ac:spMkLst>
        </pc:spChg>
        <pc:spChg chg="mod">
          <ac:chgData name="Josh Hug" userId="e2159f7335c131c2" providerId="LiveId" clId="{0EDB6E27-9086-5277-AB10-A63F9A905C93}" dt="2025-11-04T21:01:16.822" v="4659"/>
          <ac:spMkLst>
            <pc:docMk/>
            <pc:sldMk cId="2210925273" sldId="386"/>
            <ac:spMk id="65" creationId="{EB930010-3830-7C17-A388-D47322D74587}"/>
          </ac:spMkLst>
        </pc:spChg>
        <pc:grpChg chg="mod">
          <ac:chgData name="Josh Hug" userId="e2159f7335c131c2" providerId="LiveId" clId="{0EDB6E27-9086-5277-AB10-A63F9A905C93}" dt="2025-11-04T21:01:19.339" v="4667" actId="1036"/>
          <ac:grpSpMkLst>
            <pc:docMk/>
            <pc:sldMk cId="2210925273" sldId="386"/>
            <ac:grpSpMk id="4" creationId="{0443B32C-EFC3-ECB9-DA69-EFA2FA01606A}"/>
          </ac:grpSpMkLst>
        </pc:grpChg>
      </pc:sldChg>
      <pc:sldChg chg="add del">
        <pc:chgData name="Josh Hug" userId="e2159f7335c131c2" providerId="LiveId" clId="{0EDB6E27-9086-5277-AB10-A63F9A905C93}" dt="2025-11-04T21:00:43.792" v="4586"/>
        <pc:sldMkLst>
          <pc:docMk/>
          <pc:sldMk cId="4202606406" sldId="386"/>
        </pc:sldMkLst>
      </pc:sldChg>
      <pc:sldChg chg="modSp add mod setBg">
        <pc:chgData name="Josh Hug" userId="e2159f7335c131c2" providerId="LiveId" clId="{0EDB6E27-9086-5277-AB10-A63F9A905C93}" dt="2025-11-04T21:02:46.712" v="4713"/>
        <pc:sldMkLst>
          <pc:docMk/>
          <pc:sldMk cId="935648643" sldId="387"/>
        </pc:sldMkLst>
        <pc:spChg chg="mod">
          <ac:chgData name="Josh Hug" userId="e2159f7335c131c2" providerId="LiveId" clId="{0EDB6E27-9086-5277-AB10-A63F9A905C93}" dt="2025-11-04T21:01:50.046" v="4677" actId="255"/>
          <ac:spMkLst>
            <pc:docMk/>
            <pc:sldMk cId="935648643" sldId="387"/>
            <ac:spMk id="3" creationId="{E0374972-BCD6-4707-23DE-8B658E3E6DAA}"/>
          </ac:spMkLst>
        </pc:spChg>
      </pc:sldChg>
      <pc:sldChg chg="addSp modSp add mod setBg">
        <pc:chgData name="Josh Hug" userId="e2159f7335c131c2" providerId="LiveId" clId="{0EDB6E27-9086-5277-AB10-A63F9A905C93}" dt="2025-11-04T22:53:08.504" v="8175" actId="1076"/>
        <pc:sldMkLst>
          <pc:docMk/>
          <pc:sldMk cId="2168504731" sldId="388"/>
        </pc:sldMkLst>
        <pc:spChg chg="mod">
          <ac:chgData name="Josh Hug" userId="e2159f7335c131c2" providerId="LiveId" clId="{0EDB6E27-9086-5277-AB10-A63F9A905C93}" dt="2025-11-04T21:02:21.683" v="4683" actId="20577"/>
          <ac:spMkLst>
            <pc:docMk/>
            <pc:sldMk cId="2168504731" sldId="388"/>
            <ac:spMk id="3" creationId="{D0DDE939-000C-77A4-F26B-81B68954A63F}"/>
          </ac:spMkLst>
        </pc:spChg>
        <pc:spChg chg="add mod">
          <ac:chgData name="Josh Hug" userId="e2159f7335c131c2" providerId="LiveId" clId="{0EDB6E27-9086-5277-AB10-A63F9A905C93}" dt="2025-11-04T22:53:08.504" v="8175" actId="1076"/>
          <ac:spMkLst>
            <pc:docMk/>
            <pc:sldMk cId="2168504731" sldId="388"/>
            <ac:spMk id="71" creationId="{E76B55CA-193E-3B52-1751-C0BF0CEF1CE3}"/>
          </ac:spMkLst>
        </pc:spChg>
        <pc:picChg chg="add mod">
          <ac:chgData name="Josh Hug" userId="e2159f7335c131c2" providerId="LiveId" clId="{0EDB6E27-9086-5277-AB10-A63F9A905C93}" dt="2025-11-04T22:53:05.694" v="8174" actId="1076"/>
          <ac:picMkLst>
            <pc:docMk/>
            <pc:sldMk cId="2168504731" sldId="388"/>
            <ac:picMk id="70" creationId="{3270DDF6-90F5-D426-9D6B-B3585A61D183}"/>
          </ac:picMkLst>
        </pc:picChg>
      </pc:sldChg>
      <pc:sldChg chg="modSp add mod">
        <pc:chgData name="Josh Hug" userId="e2159f7335c131c2" providerId="LiveId" clId="{0EDB6E27-9086-5277-AB10-A63F9A905C93}" dt="2025-11-04T21:02:27.977" v="4711" actId="20577"/>
        <pc:sldMkLst>
          <pc:docMk/>
          <pc:sldMk cId="1085074958" sldId="389"/>
        </pc:sldMkLst>
        <pc:spChg chg="mod">
          <ac:chgData name="Josh Hug" userId="e2159f7335c131c2" providerId="LiveId" clId="{0EDB6E27-9086-5277-AB10-A63F9A905C93}" dt="2025-11-04T21:02:27.977" v="4711" actId="20577"/>
          <ac:spMkLst>
            <pc:docMk/>
            <pc:sldMk cId="1085074958" sldId="389"/>
            <ac:spMk id="3" creationId="{8FD2D179-3D09-C492-8614-39D10F7F9278}"/>
          </ac:spMkLst>
        </pc:spChg>
      </pc:sldChg>
      <pc:sldChg chg="modSp add mod setBg">
        <pc:chgData name="Josh Hug" userId="e2159f7335c131c2" providerId="LiveId" clId="{0EDB6E27-9086-5277-AB10-A63F9A905C93}" dt="2025-11-04T23:03:16.071" v="8201" actId="20577"/>
        <pc:sldMkLst>
          <pc:docMk/>
          <pc:sldMk cId="2557043633" sldId="390"/>
        </pc:sldMkLst>
        <pc:spChg chg="mod">
          <ac:chgData name="Josh Hug" userId="e2159f7335c131c2" providerId="LiveId" clId="{0EDB6E27-9086-5277-AB10-A63F9A905C93}" dt="2025-11-04T23:03:16.071" v="8201" actId="20577"/>
          <ac:spMkLst>
            <pc:docMk/>
            <pc:sldMk cId="2557043633" sldId="390"/>
            <ac:spMk id="2" creationId="{0E487F36-00DA-8204-C097-297C3B4375D3}"/>
          </ac:spMkLst>
        </pc:spChg>
        <pc:spChg chg="mod">
          <ac:chgData name="Josh Hug" userId="e2159f7335c131c2" providerId="LiveId" clId="{0EDB6E27-9086-5277-AB10-A63F9A905C93}" dt="2025-11-04T21:17:23.392" v="5528" actId="20577"/>
          <ac:spMkLst>
            <pc:docMk/>
            <pc:sldMk cId="2557043633" sldId="390"/>
            <ac:spMk id="3" creationId="{8D13CFFD-BD3E-6D67-5FAD-159452E3226E}"/>
          </ac:spMkLst>
        </pc:spChg>
      </pc:sldChg>
      <pc:sldChg chg="modSp add del modAnim">
        <pc:chgData name="Josh Hug" userId="e2159f7335c131c2" providerId="LiveId" clId="{0EDB6E27-9086-5277-AB10-A63F9A905C93}" dt="2025-11-04T21:10:16.908" v="5040" actId="2696"/>
        <pc:sldMkLst>
          <pc:docMk/>
          <pc:sldMk cId="3429672831" sldId="390"/>
        </pc:sldMkLst>
        <pc:spChg chg="mod">
          <ac:chgData name="Josh Hug" userId="e2159f7335c131c2" providerId="LiveId" clId="{0EDB6E27-9086-5277-AB10-A63F9A905C93}" dt="2025-11-04T21:07:04.236" v="4999" actId="20577"/>
          <ac:spMkLst>
            <pc:docMk/>
            <pc:sldMk cId="3429672831" sldId="390"/>
            <ac:spMk id="3" creationId="{7E6B8E5E-E089-7E7F-47BE-457814C71687}"/>
          </ac:spMkLst>
        </pc:spChg>
      </pc:sldChg>
      <pc:sldChg chg="modSp add mod setBg">
        <pc:chgData name="Josh Hug" userId="e2159f7335c131c2" providerId="LiveId" clId="{0EDB6E27-9086-5277-AB10-A63F9A905C93}" dt="2025-11-04T23:03:19.849" v="8205" actId="20577"/>
        <pc:sldMkLst>
          <pc:docMk/>
          <pc:sldMk cId="1534802315" sldId="391"/>
        </pc:sldMkLst>
        <pc:spChg chg="mod">
          <ac:chgData name="Josh Hug" userId="e2159f7335c131c2" providerId="LiveId" clId="{0EDB6E27-9086-5277-AB10-A63F9A905C93}" dt="2025-11-04T23:03:19.849" v="8205" actId="20577"/>
          <ac:spMkLst>
            <pc:docMk/>
            <pc:sldMk cId="1534802315" sldId="391"/>
            <ac:spMk id="2" creationId="{50DCA596-0295-178D-607F-795C107D1FE8}"/>
          </ac:spMkLst>
        </pc:spChg>
        <pc:spChg chg="mod">
          <ac:chgData name="Josh Hug" userId="e2159f7335c131c2" providerId="LiveId" clId="{0EDB6E27-9086-5277-AB10-A63F9A905C93}" dt="2025-11-04T21:18:11.620" v="5654" actId="20577"/>
          <ac:spMkLst>
            <pc:docMk/>
            <pc:sldMk cId="1534802315" sldId="391"/>
            <ac:spMk id="3" creationId="{AB4A2FA3-1EB9-18C8-3842-F2DC7A19629E}"/>
          </ac:spMkLst>
        </pc:spChg>
      </pc:sldChg>
      <pc:sldChg chg="modSp new mod">
        <pc:chgData name="Josh Hug" userId="e2159f7335c131c2" providerId="LiveId" clId="{0EDB6E27-9086-5277-AB10-A63F9A905C93}" dt="2025-11-04T22:37:44.482" v="8132" actId="20577"/>
        <pc:sldMkLst>
          <pc:docMk/>
          <pc:sldMk cId="128087516" sldId="392"/>
        </pc:sldMkLst>
        <pc:spChg chg="mod">
          <ac:chgData name="Josh Hug" userId="e2159f7335c131c2" providerId="LiveId" clId="{0EDB6E27-9086-5277-AB10-A63F9A905C93}" dt="2025-11-04T21:27:37.581" v="5934" actId="20577"/>
          <ac:spMkLst>
            <pc:docMk/>
            <pc:sldMk cId="128087516" sldId="392"/>
            <ac:spMk id="2" creationId="{812C469A-11B8-409A-00B8-4C470021440B}"/>
          </ac:spMkLst>
        </pc:spChg>
        <pc:spChg chg="mod">
          <ac:chgData name="Josh Hug" userId="e2159f7335c131c2" providerId="LiveId" clId="{0EDB6E27-9086-5277-AB10-A63F9A905C93}" dt="2025-11-04T22:37:44.482" v="8132" actId="20577"/>
          <ac:spMkLst>
            <pc:docMk/>
            <pc:sldMk cId="128087516" sldId="392"/>
            <ac:spMk id="3" creationId="{8E9927A2-B6AE-7E9B-A801-60E44D60F3FF}"/>
          </ac:spMkLst>
        </pc:spChg>
      </pc:sldChg>
      <pc:sldChg chg="addSp delSp modSp add mod setBg delAnim">
        <pc:chgData name="Josh Hug" userId="e2159f7335c131c2" providerId="LiveId" clId="{0EDB6E27-9086-5277-AB10-A63F9A905C93}" dt="2025-11-04T22:15:23.781" v="6608"/>
        <pc:sldMkLst>
          <pc:docMk/>
          <pc:sldMk cId="4097757758" sldId="393"/>
        </pc:sldMkLst>
        <pc:spChg chg="mod">
          <ac:chgData name="Josh Hug" userId="e2159f7335c131c2" providerId="LiveId" clId="{0EDB6E27-9086-5277-AB10-A63F9A905C93}" dt="2025-11-04T22:14:49.096" v="6584" actId="20577"/>
          <ac:spMkLst>
            <pc:docMk/>
            <pc:sldMk cId="4097757758" sldId="393"/>
            <ac:spMk id="2" creationId="{E551FBC8-15C5-2446-3E6D-062697B886B6}"/>
          </ac:spMkLst>
        </pc:spChg>
        <pc:spChg chg="mod">
          <ac:chgData name="Josh Hug" userId="e2159f7335c131c2" providerId="LiveId" clId="{0EDB6E27-9086-5277-AB10-A63F9A905C93}" dt="2025-11-04T22:11:18.433" v="6306" actId="20577"/>
          <ac:spMkLst>
            <pc:docMk/>
            <pc:sldMk cId="4097757758" sldId="393"/>
            <ac:spMk id="3" creationId="{5FCCF1A5-3E76-D50B-D4FB-4BE46318A897}"/>
          </ac:spMkLst>
        </pc:spChg>
        <pc:spChg chg="add del mod">
          <ac:chgData name="Josh Hug" userId="e2159f7335c131c2" providerId="LiveId" clId="{0EDB6E27-9086-5277-AB10-A63F9A905C93}" dt="2025-11-04T22:15:23.490" v="6607" actId="478"/>
          <ac:spMkLst>
            <pc:docMk/>
            <pc:sldMk cId="4097757758" sldId="393"/>
            <ac:spMk id="6" creationId="{8E01D162-1497-0C0C-0F75-BF7CD07D04BD}"/>
          </ac:spMkLst>
        </pc:spChg>
        <pc:spChg chg="del">
          <ac:chgData name="Josh Hug" userId="e2159f7335c131c2" providerId="LiveId" clId="{0EDB6E27-9086-5277-AB10-A63F9A905C93}" dt="2025-11-04T22:13:32.787" v="6568" actId="478"/>
          <ac:spMkLst>
            <pc:docMk/>
            <pc:sldMk cId="4097757758" sldId="393"/>
            <ac:spMk id="7" creationId="{7D3589E0-648B-972B-4981-F0657C4496F1}"/>
          </ac:spMkLst>
        </pc:spChg>
        <pc:spChg chg="del">
          <ac:chgData name="Josh Hug" userId="e2159f7335c131c2" providerId="LiveId" clId="{0EDB6E27-9086-5277-AB10-A63F9A905C93}" dt="2025-11-04T22:10:17.625" v="6168" actId="478"/>
          <ac:spMkLst>
            <pc:docMk/>
            <pc:sldMk cId="4097757758" sldId="393"/>
            <ac:spMk id="8" creationId="{DC26664E-A872-84CF-3A39-02895E51C36D}"/>
          </ac:spMkLst>
        </pc:spChg>
        <pc:spChg chg="del">
          <ac:chgData name="Josh Hug" userId="e2159f7335c131c2" providerId="LiveId" clId="{0EDB6E27-9086-5277-AB10-A63F9A905C93}" dt="2025-11-04T22:13:32.787" v="6568" actId="478"/>
          <ac:spMkLst>
            <pc:docMk/>
            <pc:sldMk cId="4097757758" sldId="393"/>
            <ac:spMk id="9" creationId="{D30198C2-67B2-601E-D6E3-812706DC9395}"/>
          </ac:spMkLst>
        </pc:spChg>
        <pc:spChg chg="add del mod">
          <ac:chgData name="Josh Hug" userId="e2159f7335c131c2" providerId="LiveId" clId="{0EDB6E27-9086-5277-AB10-A63F9A905C93}" dt="2025-11-04T22:15:23.490" v="6607" actId="478"/>
          <ac:spMkLst>
            <pc:docMk/>
            <pc:sldMk cId="4097757758" sldId="393"/>
            <ac:spMk id="10" creationId="{7633DE36-2CE1-C4C7-2132-B9B2EC1BA97B}"/>
          </ac:spMkLst>
        </pc:spChg>
        <pc:spChg chg="add mod">
          <ac:chgData name="Josh Hug" userId="e2159f7335c131c2" providerId="LiveId" clId="{0EDB6E27-9086-5277-AB10-A63F9A905C93}" dt="2025-11-04T22:15:23.781" v="6608"/>
          <ac:spMkLst>
            <pc:docMk/>
            <pc:sldMk cId="4097757758" sldId="393"/>
            <ac:spMk id="11" creationId="{8C1AD9C0-11D5-3DD1-D8D3-9815AF0A2123}"/>
          </ac:spMkLst>
        </pc:spChg>
        <pc:spChg chg="del">
          <ac:chgData name="Josh Hug" userId="e2159f7335c131c2" providerId="LiveId" clId="{0EDB6E27-9086-5277-AB10-A63F9A905C93}" dt="2025-11-04T22:10:17.625" v="6168" actId="478"/>
          <ac:spMkLst>
            <pc:docMk/>
            <pc:sldMk cId="4097757758" sldId="393"/>
            <ac:spMk id="12" creationId="{0B8FADC7-A968-4032-6E31-839BCDC00418}"/>
          </ac:spMkLst>
        </pc:spChg>
        <pc:spChg chg="del">
          <ac:chgData name="Josh Hug" userId="e2159f7335c131c2" providerId="LiveId" clId="{0EDB6E27-9086-5277-AB10-A63F9A905C93}" dt="2025-11-04T22:10:19.488" v="6169" actId="478"/>
          <ac:spMkLst>
            <pc:docMk/>
            <pc:sldMk cId="4097757758" sldId="393"/>
            <ac:spMk id="13" creationId="{AAD65FA3-4F92-613F-49F7-D111594A3963}"/>
          </ac:spMkLst>
        </pc:spChg>
        <pc:spChg chg="del">
          <ac:chgData name="Josh Hug" userId="e2159f7335c131c2" providerId="LiveId" clId="{0EDB6E27-9086-5277-AB10-A63F9A905C93}" dt="2025-11-04T22:10:19.488" v="6169" actId="478"/>
          <ac:spMkLst>
            <pc:docMk/>
            <pc:sldMk cId="4097757758" sldId="393"/>
            <ac:spMk id="14" creationId="{FE4360C7-9374-4D40-D04F-B06621A794C1}"/>
          </ac:spMkLst>
        </pc:spChg>
        <pc:spChg chg="del">
          <ac:chgData name="Josh Hug" userId="e2159f7335c131c2" providerId="LiveId" clId="{0EDB6E27-9086-5277-AB10-A63F9A905C93}" dt="2025-11-04T22:10:17.625" v="6168" actId="478"/>
          <ac:spMkLst>
            <pc:docMk/>
            <pc:sldMk cId="4097757758" sldId="393"/>
            <ac:spMk id="15" creationId="{71A5F02D-824D-2B1C-BA8D-7E25A985A1CD}"/>
          </ac:spMkLst>
        </pc:spChg>
        <pc:spChg chg="del">
          <ac:chgData name="Josh Hug" userId="e2159f7335c131c2" providerId="LiveId" clId="{0EDB6E27-9086-5277-AB10-A63F9A905C93}" dt="2025-11-04T22:10:17.625" v="6168" actId="478"/>
          <ac:spMkLst>
            <pc:docMk/>
            <pc:sldMk cId="4097757758" sldId="393"/>
            <ac:spMk id="16" creationId="{17513B19-0EFE-7660-F00F-115E501DBF66}"/>
          </ac:spMkLst>
        </pc:spChg>
        <pc:spChg chg="add mod">
          <ac:chgData name="Josh Hug" userId="e2159f7335c131c2" providerId="LiveId" clId="{0EDB6E27-9086-5277-AB10-A63F9A905C93}" dt="2025-11-04T22:15:23.781" v="6608"/>
          <ac:spMkLst>
            <pc:docMk/>
            <pc:sldMk cId="4097757758" sldId="393"/>
            <ac:spMk id="19" creationId="{461B6607-257D-D4A0-002D-5F5B3B3B9D2F}"/>
          </ac:spMkLst>
        </pc:spChg>
        <pc:graphicFrameChg chg="add mod">
          <ac:chgData name="Josh Hug" userId="e2159f7335c131c2" providerId="LiveId" clId="{0EDB6E27-9086-5277-AB10-A63F9A905C93}" dt="2025-11-04T22:10:51.535" v="6176" actId="1076"/>
          <ac:graphicFrameMkLst>
            <pc:docMk/>
            <pc:sldMk cId="4097757758" sldId="393"/>
            <ac:graphicFrameMk id="4" creationId="{B550468B-6FF8-69EE-051A-39DE35FAEEB2}"/>
          </ac:graphicFrameMkLst>
        </pc:graphicFrameChg>
        <pc:graphicFrameChg chg="add mod">
          <ac:chgData name="Josh Hug" userId="e2159f7335c131c2" providerId="LiveId" clId="{0EDB6E27-9086-5277-AB10-A63F9A905C93}" dt="2025-11-04T22:10:51.535" v="6176" actId="1076"/>
          <ac:graphicFrameMkLst>
            <pc:docMk/>
            <pc:sldMk cId="4097757758" sldId="393"/>
            <ac:graphicFrameMk id="5" creationId="{010AD2F3-F4BB-B738-E0A6-F1BB3575595D}"/>
          </ac:graphicFrameMkLst>
        </pc:graphicFrameChg>
        <pc:graphicFrameChg chg="del">
          <ac:chgData name="Josh Hug" userId="e2159f7335c131c2" providerId="LiveId" clId="{0EDB6E27-9086-5277-AB10-A63F9A905C93}" dt="2025-11-04T22:10:46.749" v="6174" actId="478"/>
          <ac:graphicFrameMkLst>
            <pc:docMk/>
            <pc:sldMk cId="4097757758" sldId="393"/>
            <ac:graphicFrameMk id="17" creationId="{57BBBF39-0EDB-59D6-ABFE-5880EF55F781}"/>
          </ac:graphicFrameMkLst>
        </pc:graphicFrameChg>
        <pc:graphicFrameChg chg="del mod">
          <ac:chgData name="Josh Hug" userId="e2159f7335c131c2" providerId="LiveId" clId="{0EDB6E27-9086-5277-AB10-A63F9A905C93}" dt="2025-11-04T22:10:46.749" v="6174" actId="478"/>
          <ac:graphicFrameMkLst>
            <pc:docMk/>
            <pc:sldMk cId="4097757758" sldId="393"/>
            <ac:graphicFrameMk id="18" creationId="{DB6A4392-1D71-707C-BA3D-C1A667BDD2DE}"/>
          </ac:graphicFrameMkLst>
        </pc:graphicFrameChg>
      </pc:sldChg>
      <pc:sldChg chg="addSp modSp add mod setBg">
        <pc:chgData name="Josh Hug" userId="e2159f7335c131c2" providerId="LiveId" clId="{0EDB6E27-9086-5277-AB10-A63F9A905C93}" dt="2025-11-04T22:16:12.797" v="6803" actId="20577"/>
        <pc:sldMkLst>
          <pc:docMk/>
          <pc:sldMk cId="2101982067" sldId="394"/>
        </pc:sldMkLst>
        <pc:spChg chg="mod">
          <ac:chgData name="Josh Hug" userId="e2159f7335c131c2" providerId="LiveId" clId="{0EDB6E27-9086-5277-AB10-A63F9A905C93}" dt="2025-11-04T22:14:52.107" v="6595" actId="20577"/>
          <ac:spMkLst>
            <pc:docMk/>
            <pc:sldMk cId="2101982067" sldId="394"/>
            <ac:spMk id="2" creationId="{D9663C8E-2F90-E44F-807C-CCD49458B1BF}"/>
          </ac:spMkLst>
        </pc:spChg>
        <pc:spChg chg="mod">
          <ac:chgData name="Josh Hug" userId="e2159f7335c131c2" providerId="LiveId" clId="{0EDB6E27-9086-5277-AB10-A63F9A905C93}" dt="2025-11-04T22:16:12.797" v="6803" actId="20577"/>
          <ac:spMkLst>
            <pc:docMk/>
            <pc:sldMk cId="2101982067" sldId="394"/>
            <ac:spMk id="3" creationId="{49A0DA8C-D32B-09A6-E1B2-B50081480A9C}"/>
          </ac:spMkLst>
        </pc:spChg>
        <pc:spChg chg="add mod">
          <ac:chgData name="Josh Hug" userId="e2159f7335c131c2" providerId="LiveId" clId="{0EDB6E27-9086-5277-AB10-A63F9A905C93}" dt="2025-11-04T22:13:16.662" v="6567" actId="692"/>
          <ac:spMkLst>
            <pc:docMk/>
            <pc:sldMk cId="2101982067" sldId="394"/>
            <ac:spMk id="6" creationId="{172A1E22-D98C-A25E-17C9-79DF8968985D}"/>
          </ac:spMkLst>
        </pc:spChg>
        <pc:spChg chg="mod">
          <ac:chgData name="Josh Hug" userId="e2159f7335c131c2" providerId="LiveId" clId="{0EDB6E27-9086-5277-AB10-A63F9A905C93}" dt="2025-11-04T22:15:20.434" v="6606" actId="1035"/>
          <ac:spMkLst>
            <pc:docMk/>
            <pc:sldMk cId="2101982067" sldId="394"/>
            <ac:spMk id="7" creationId="{E0F340E2-18C9-7A02-C9E0-7C443EC5828B}"/>
          </ac:spMkLst>
        </pc:spChg>
        <pc:spChg chg="mod">
          <ac:chgData name="Josh Hug" userId="e2159f7335c131c2" providerId="LiveId" clId="{0EDB6E27-9086-5277-AB10-A63F9A905C93}" dt="2025-11-04T22:15:20.434" v="6606" actId="1035"/>
          <ac:spMkLst>
            <pc:docMk/>
            <pc:sldMk cId="2101982067" sldId="394"/>
            <ac:spMk id="9" creationId="{D11A7D02-7A8E-9162-5418-763C6709B1FC}"/>
          </ac:spMkLst>
        </pc:spChg>
        <pc:graphicFrameChg chg="modGraphic">
          <ac:chgData name="Josh Hug" userId="e2159f7335c131c2" providerId="LiveId" clId="{0EDB6E27-9086-5277-AB10-A63F9A905C93}" dt="2025-11-04T22:12:50.152" v="6383" actId="207"/>
          <ac:graphicFrameMkLst>
            <pc:docMk/>
            <pc:sldMk cId="2101982067" sldId="394"/>
            <ac:graphicFrameMk id="5" creationId="{1E690120-B3A4-C8A8-A907-CB82001DE350}"/>
          </ac:graphicFrameMkLst>
        </pc:graphicFrameChg>
      </pc:sldChg>
      <pc:sldChg chg="add del">
        <pc:chgData name="Josh Hug" userId="e2159f7335c131c2" providerId="LiveId" clId="{0EDB6E27-9086-5277-AB10-A63F9A905C93}" dt="2025-11-04T22:28:49.722" v="7217"/>
        <pc:sldMkLst>
          <pc:docMk/>
          <pc:sldMk cId="1879779461" sldId="395"/>
        </pc:sldMkLst>
      </pc:sldChg>
      <pc:sldChg chg="modSp add del mod">
        <pc:chgData name="Josh Hug" userId="e2159f7335c131c2" providerId="LiveId" clId="{0EDB6E27-9086-5277-AB10-A63F9A905C93}" dt="2025-11-04T22:26:57.448" v="6948" actId="2696"/>
        <pc:sldMkLst>
          <pc:docMk/>
          <pc:sldMk cId="3548388778" sldId="395"/>
        </pc:sldMkLst>
        <pc:spChg chg="mod">
          <ac:chgData name="Josh Hug" userId="e2159f7335c131c2" providerId="LiveId" clId="{0EDB6E27-9086-5277-AB10-A63F9A905C93}" dt="2025-11-04T22:26:53.249" v="6947" actId="20577"/>
          <ac:spMkLst>
            <pc:docMk/>
            <pc:sldMk cId="3548388778" sldId="395"/>
            <ac:spMk id="3" creationId="{F2988137-BB8B-005D-A6E3-CFCC2B2F6E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C1F46-34CD-ADD7-14CD-2A136F99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68F56-1601-38EF-AA12-A020C9AB9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D5407-2545-F727-60A1-1B34323D2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1A611-5165-4547-3DA0-1C1087920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4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FE837-0223-54E4-DC00-3E69CAB4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248C4-9686-80A5-CDA7-4F6C20750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CF7F-D4F9-7238-FCCC-50D5EC64F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E8AE0-418F-7188-592D-276396C85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3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5D5EC-45FA-FCD9-9371-82A399A5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5233B-6806-910B-5365-96F6E6714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B9625-8F35-2632-BD07-9E4F2BC7E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5B9DA-218A-6274-676E-C68601E90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5BB39-6CF7-C786-2330-51640917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AF3E6-01EB-9121-1617-97342C86F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548DF-C158-150E-AF6D-0EEAAD9D8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15834-E3A6-8E93-BD52-BE33B2155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0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94104-0616-BEA6-45F5-E4716478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CE595-79D4-E0D3-D0CB-515745AF5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B9739-7F93-9606-D7E0-97FF42A1B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FB04-2F95-2BAA-1CB2-8791DAD40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5C29-AB1C-29CE-B088-575D434B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ED63E-69CB-E52A-14C9-D75777E1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61AC7-3EFB-21A2-5882-BFAE73E9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023C8-A2F6-4349-C6C5-4A0C3532E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4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E83BF-E66B-1225-0402-29EE986E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B0644-F5C5-C030-CB84-617520CAA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DEA2A-7E58-61FC-C89A-FC300BCFB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A0AE2-6719-3C0C-39F6-D33C3B2E3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0167-05D6-11CA-A71B-6AF102C9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E86F1-9062-CF67-A22E-83D824A2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514BA-D255-3B2B-AB8E-E0AA90F4E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D8BF2-AAFB-EEFF-EFFF-70502A642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8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3FDC-C968-C98A-AA51-2E93ABFBB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7EC9A-71A0-3186-475C-F182F98EB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36665-E713-0A75-9F4A-F2E1277B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2DA58-A8CC-8931-19A5-B57CC262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57C5-ABA5-8661-4BEC-A034488B3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C5458-333D-AD97-38A0-B0AF5D70F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3C4A7-AC8C-763F-6AAD-8E57C7EC6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B7200-46BF-3B6C-2201-49D9B76FB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4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joshh.ug/B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hh.ug/C" TargetMode="Externa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D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.png"/><Relationship Id="rId7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E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12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joshh.ug/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joshh.ug/G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hh.ug/H" TargetMode="Externa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48.png"/><Relationship Id="rId7" Type="http://schemas.openxmlformats.org/officeDocument/2006/relationships/image" Target="../media/image200.png"/><Relationship Id="rId12" Type="http://schemas.openxmlformats.org/officeDocument/2006/relationships/image" Target="../media/image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60.png"/><Relationship Id="rId5" Type="http://schemas.openxmlformats.org/officeDocument/2006/relationships/image" Target="../media/image180.png"/><Relationship Id="rId10" Type="http://schemas.openxmlformats.org/officeDocument/2006/relationships/image" Target="../media/image250.png"/><Relationship Id="rId4" Type="http://schemas.openxmlformats.org/officeDocument/2006/relationships/image" Target="../media/image160.png"/><Relationship Id="rId9" Type="http://schemas.openxmlformats.org/officeDocument/2006/relationships/image" Target="../media/image24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300.png"/><Relationship Id="rId3" Type="http://schemas.openxmlformats.org/officeDocument/2006/relationships/image" Target="../media/image148.png"/><Relationship Id="rId7" Type="http://schemas.openxmlformats.org/officeDocument/2006/relationships/image" Target="../media/image200.png"/><Relationship Id="rId12" Type="http://schemas.openxmlformats.org/officeDocument/2006/relationships/image" Target="../media/image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90.png"/><Relationship Id="rId5" Type="http://schemas.openxmlformats.org/officeDocument/2006/relationships/image" Target="../media/image180.png"/><Relationship Id="rId10" Type="http://schemas.openxmlformats.org/officeDocument/2006/relationships/image" Target="../media/image280.png"/><Relationship Id="rId4" Type="http://schemas.openxmlformats.org/officeDocument/2006/relationships/image" Target="../media/image160.png"/><Relationship Id="rId9" Type="http://schemas.openxmlformats.org/officeDocument/2006/relationships/image" Target="../media/image270.png"/><Relationship Id="rId14" Type="http://schemas.openxmlformats.org/officeDocument/2006/relationships/image" Target="../media/image3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48.png"/><Relationship Id="rId7" Type="http://schemas.openxmlformats.org/officeDocument/2006/relationships/image" Target="../media/image2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Relationship Id="rId9" Type="http://schemas.openxmlformats.org/officeDocument/2006/relationships/image" Target="../media/image3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48.png"/><Relationship Id="rId7" Type="http://schemas.openxmlformats.org/officeDocument/2006/relationships/image" Target="../media/image2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180.png"/><Relationship Id="rId10" Type="http://schemas.openxmlformats.org/officeDocument/2006/relationships/image" Target="../media/image360.png"/><Relationship Id="rId4" Type="http://schemas.openxmlformats.org/officeDocument/2006/relationships/image" Target="../media/image160.png"/><Relationship Id="rId9" Type="http://schemas.openxmlformats.org/officeDocument/2006/relationships/image" Target="../media/image3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48.png"/><Relationship Id="rId7" Type="http://schemas.openxmlformats.org/officeDocument/2006/relationships/image" Target="../media/image2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Relationship Id="rId9" Type="http://schemas.openxmlformats.org/officeDocument/2006/relationships/image" Target="../media/image3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BFA1-E458-2F7A-26E2-D5DC93C5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3D54-A191-6DE5-4081-328B453DB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Tail Sum Formula and Geometric RVs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BFBE6-E8AC-DC97-D9EA-CCE745C7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4F5BBD-FD14-DD86-A556-EA8421CB53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Tail Sum Formula and Geometric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Jointly Distributed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 Distributions and Marginal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Independent RVs, Conditional Probability and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Linearity of Expectation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Poisson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of Poisson RV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Sum of Two Poisson RVs</a:t>
            </a:r>
          </a:p>
        </p:txBody>
      </p:sp>
    </p:spTree>
    <p:extLst>
      <p:ext uri="{BB962C8B-B14F-4D97-AF65-F5344CB8AC3E}">
        <p14:creationId xmlns:p14="http://schemas.microsoft.com/office/powerpoint/2010/main" val="408492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137BF-2E76-D380-DB77-4AA3EE201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9FA7-07A3-F3BC-096D-481B4260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Random Variables on the Same Sample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15091-A4C5-2A9D-2B19-C34AA9AC2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b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maps each to the number of heads in the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is a binary random variable that is 1 if the first flip is a heads. 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          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 joint distribution of two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the collection of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Example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15091-A4C5-2A9D-2B19-C34AA9AC2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5B91BA7-252D-9CFD-AA2E-486D8483A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5B91BA7-252D-9CFD-AA2E-486D8483A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DE516E3-D684-7885-23AF-179284A20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216288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DE516E3-D684-7885-23AF-179284A20F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216288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93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2B0B7-BA43-FE91-5638-96B03800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3F74-F8CF-3E2F-00AE-5DEAE5F6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Random Variables on the Same Sample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E2C5A-C6D8-00F4-E52B-321B5864A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b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maps each to the number of heads in the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is a binary random variable that is 1 if the first flip is a heads. 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          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 joint distribution of two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the collection of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Example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E2C5A-C6D8-00F4-E52B-321B5864A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E69ED3-AFCE-FC07-C5AD-C8EEC94018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E69ED3-AFCE-FC07-C5AD-C8EEC94018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05F15FE-35AE-F7AB-872A-D72F1B45B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467616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05F15FE-35AE-F7AB-872A-D72F1B45B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467616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03E327-16E8-139C-2F2E-516AE51DD5B1}"/>
                  </a:ext>
                </a:extLst>
              </p:cNvPr>
              <p:cNvSpPr txBox="1"/>
              <p:nvPr/>
            </p:nvSpPr>
            <p:spPr>
              <a:xfrm>
                <a:off x="5760027" y="4057165"/>
                <a:ext cx="556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What other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has probability 1/4?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03E327-16E8-139C-2F2E-516AE51DD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27" y="4057165"/>
                <a:ext cx="5562600" cy="461665"/>
              </a:xfrm>
              <a:prstGeom prst="rect">
                <a:avLst/>
              </a:prstGeom>
              <a:blipFill>
                <a:blip r:embed="rId5"/>
                <a:stretch>
                  <a:fillRect l="-182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40E207-1C59-DCF5-8165-D21A6935A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519" y="417755"/>
            <a:ext cx="1761824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6921C-979A-FBFE-4FA8-14F29B058134}"/>
              </a:ext>
            </a:extLst>
          </p:cNvPr>
          <p:cNvSpPr txBox="1"/>
          <p:nvPr/>
        </p:nvSpPr>
        <p:spPr>
          <a:xfrm>
            <a:off x="10177578" y="48423"/>
            <a:ext cx="614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https://joshh.ug/B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A7F8-016C-0B33-2912-CA6A1DDB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0C9D-4A71-1F8A-ED42-DFC8DBEE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Random Variables on the Same Sample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B0031-FCC7-A3E7-B318-7ED95FC9C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maps each to the number of heads in the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is a binary random variable that is 1 if the first flip is a heads. 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        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joint distribution of two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collection of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Example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B0031-FCC7-A3E7-B318-7ED95FC9C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9D9241-2102-8FC1-8B25-0BC58933A0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9D9241-2102-8FC1-8B25-0BC58933A0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6141B3A1-7082-3037-0BD8-A98DD51843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6141B3A1-7082-3037-0BD8-A98DD51843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052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D8EC-5B84-619B-A92A-5E6F4B4E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Random Variables and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F6044-74DE-A4A7-B953-73C6BC3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Joint random variables (also) partition a sample space.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652A74-F9F3-13D6-6D82-48268E3C4564}"/>
                  </a:ext>
                </a:extLst>
              </p:cNvPr>
              <p:cNvSpPr txBox="1"/>
              <p:nvPr/>
            </p:nvSpPr>
            <p:spPr>
              <a:xfrm>
                <a:off x="2634620" y="2331675"/>
                <a:ext cx="3461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652A74-F9F3-13D6-6D82-48268E3C4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0" y="2331675"/>
                <a:ext cx="346138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354357F-3E30-7551-57D5-A9EFAEA34FE2}"/>
              </a:ext>
            </a:extLst>
          </p:cNvPr>
          <p:cNvSpPr txBox="1"/>
          <p:nvPr/>
        </p:nvSpPr>
        <p:spPr>
          <a:xfrm>
            <a:off x="4804118" y="1797145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TTT   TTH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THT   THH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HTT   HTH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HHT   HHH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6162A1-B130-0BF2-FD9E-B089C40E68DA}"/>
              </a:ext>
            </a:extLst>
          </p:cNvPr>
          <p:cNvSpPr/>
          <p:nvPr/>
        </p:nvSpPr>
        <p:spPr>
          <a:xfrm>
            <a:off x="4819637" y="1794274"/>
            <a:ext cx="731520" cy="430995"/>
          </a:xfrm>
          <a:custGeom>
            <a:avLst/>
            <a:gdLst>
              <a:gd name="connsiteX0" fmla="*/ 281940 w 731520"/>
              <a:gd name="connsiteY0" fmla="*/ 1607 h 430995"/>
              <a:gd name="connsiteX1" fmla="*/ 243840 w 731520"/>
              <a:gd name="connsiteY1" fmla="*/ 16847 h 430995"/>
              <a:gd name="connsiteX2" fmla="*/ 182880 w 731520"/>
              <a:gd name="connsiteY2" fmla="*/ 54947 h 430995"/>
              <a:gd name="connsiteX3" fmla="*/ 137160 w 731520"/>
              <a:gd name="connsiteY3" fmla="*/ 77807 h 430995"/>
              <a:gd name="connsiteX4" fmla="*/ 106680 w 731520"/>
              <a:gd name="connsiteY4" fmla="*/ 93047 h 430995"/>
              <a:gd name="connsiteX5" fmla="*/ 45720 w 731520"/>
              <a:gd name="connsiteY5" fmla="*/ 100667 h 430995"/>
              <a:gd name="connsiteX6" fmla="*/ 22860 w 731520"/>
              <a:gd name="connsiteY6" fmla="*/ 115907 h 430995"/>
              <a:gd name="connsiteX7" fmla="*/ 15240 w 731520"/>
              <a:gd name="connsiteY7" fmla="*/ 146387 h 430995"/>
              <a:gd name="connsiteX8" fmla="*/ 0 w 731520"/>
              <a:gd name="connsiteY8" fmla="*/ 169247 h 430995"/>
              <a:gd name="connsiteX9" fmla="*/ 15240 w 731520"/>
              <a:gd name="connsiteY9" fmla="*/ 253067 h 430995"/>
              <a:gd name="connsiteX10" fmla="*/ 22860 w 731520"/>
              <a:gd name="connsiteY10" fmla="*/ 283547 h 430995"/>
              <a:gd name="connsiteX11" fmla="*/ 106680 w 731520"/>
              <a:gd name="connsiteY11" fmla="*/ 359747 h 430995"/>
              <a:gd name="connsiteX12" fmla="*/ 137160 w 731520"/>
              <a:gd name="connsiteY12" fmla="*/ 374987 h 430995"/>
              <a:gd name="connsiteX13" fmla="*/ 243840 w 731520"/>
              <a:gd name="connsiteY13" fmla="*/ 397847 h 430995"/>
              <a:gd name="connsiteX14" fmla="*/ 281940 w 731520"/>
              <a:gd name="connsiteY14" fmla="*/ 405467 h 430995"/>
              <a:gd name="connsiteX15" fmla="*/ 312420 w 731520"/>
              <a:gd name="connsiteY15" fmla="*/ 413087 h 430995"/>
              <a:gd name="connsiteX16" fmla="*/ 358140 w 731520"/>
              <a:gd name="connsiteY16" fmla="*/ 420707 h 430995"/>
              <a:gd name="connsiteX17" fmla="*/ 685800 w 731520"/>
              <a:gd name="connsiteY17" fmla="*/ 390227 h 430995"/>
              <a:gd name="connsiteX18" fmla="*/ 708660 w 731520"/>
              <a:gd name="connsiteY18" fmla="*/ 367367 h 430995"/>
              <a:gd name="connsiteX19" fmla="*/ 723900 w 731520"/>
              <a:gd name="connsiteY19" fmla="*/ 344507 h 430995"/>
              <a:gd name="connsiteX20" fmla="*/ 731520 w 731520"/>
              <a:gd name="connsiteY20" fmla="*/ 321647 h 430995"/>
              <a:gd name="connsiteX21" fmla="*/ 685800 w 731520"/>
              <a:gd name="connsiteY21" fmla="*/ 199727 h 430995"/>
              <a:gd name="connsiteX22" fmla="*/ 601980 w 731520"/>
              <a:gd name="connsiteY22" fmla="*/ 146387 h 430995"/>
              <a:gd name="connsiteX23" fmla="*/ 548640 w 731520"/>
              <a:gd name="connsiteY23" fmla="*/ 115907 h 430995"/>
              <a:gd name="connsiteX24" fmla="*/ 487680 w 731520"/>
              <a:gd name="connsiteY24" fmla="*/ 100667 h 430995"/>
              <a:gd name="connsiteX25" fmla="*/ 403860 w 731520"/>
              <a:gd name="connsiteY25" fmla="*/ 77807 h 430995"/>
              <a:gd name="connsiteX26" fmla="*/ 365760 w 731520"/>
              <a:gd name="connsiteY26" fmla="*/ 70187 h 430995"/>
              <a:gd name="connsiteX27" fmla="*/ 312420 w 731520"/>
              <a:gd name="connsiteY27" fmla="*/ 54947 h 430995"/>
              <a:gd name="connsiteX28" fmla="*/ 281940 w 731520"/>
              <a:gd name="connsiteY28" fmla="*/ 1607 h 43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31520" h="430995">
                <a:moveTo>
                  <a:pt x="281940" y="1607"/>
                </a:moveTo>
                <a:cubicBezTo>
                  <a:pt x="270510" y="-4743"/>
                  <a:pt x="255221" y="9260"/>
                  <a:pt x="243840" y="16847"/>
                </a:cubicBezTo>
                <a:cubicBezTo>
                  <a:pt x="175646" y="62309"/>
                  <a:pt x="249390" y="38319"/>
                  <a:pt x="182880" y="54947"/>
                </a:cubicBezTo>
                <a:cubicBezTo>
                  <a:pt x="138949" y="84235"/>
                  <a:pt x="181327" y="58878"/>
                  <a:pt x="137160" y="77807"/>
                </a:cubicBezTo>
                <a:cubicBezTo>
                  <a:pt x="126719" y="82282"/>
                  <a:pt x="117700" y="90292"/>
                  <a:pt x="106680" y="93047"/>
                </a:cubicBezTo>
                <a:cubicBezTo>
                  <a:pt x="86813" y="98014"/>
                  <a:pt x="66040" y="98127"/>
                  <a:pt x="45720" y="100667"/>
                </a:cubicBezTo>
                <a:cubicBezTo>
                  <a:pt x="38100" y="105747"/>
                  <a:pt x="27940" y="108287"/>
                  <a:pt x="22860" y="115907"/>
                </a:cubicBezTo>
                <a:cubicBezTo>
                  <a:pt x="17051" y="124621"/>
                  <a:pt x="19365" y="136761"/>
                  <a:pt x="15240" y="146387"/>
                </a:cubicBezTo>
                <a:cubicBezTo>
                  <a:pt x="11632" y="154805"/>
                  <a:pt x="5080" y="161627"/>
                  <a:pt x="0" y="169247"/>
                </a:cubicBezTo>
                <a:cubicBezTo>
                  <a:pt x="5080" y="197187"/>
                  <a:pt x="9671" y="225220"/>
                  <a:pt x="15240" y="253067"/>
                </a:cubicBezTo>
                <a:cubicBezTo>
                  <a:pt x="17294" y="263336"/>
                  <a:pt x="18735" y="273921"/>
                  <a:pt x="22860" y="283547"/>
                </a:cubicBezTo>
                <a:cubicBezTo>
                  <a:pt x="36303" y="314914"/>
                  <a:pt x="87354" y="350084"/>
                  <a:pt x="106680" y="359747"/>
                </a:cubicBezTo>
                <a:cubicBezTo>
                  <a:pt x="116840" y="364827"/>
                  <a:pt x="126384" y="371395"/>
                  <a:pt x="137160" y="374987"/>
                </a:cubicBezTo>
                <a:cubicBezTo>
                  <a:pt x="180336" y="389379"/>
                  <a:pt x="201634" y="390173"/>
                  <a:pt x="243840" y="397847"/>
                </a:cubicBezTo>
                <a:cubicBezTo>
                  <a:pt x="256583" y="400164"/>
                  <a:pt x="269297" y="402657"/>
                  <a:pt x="281940" y="405467"/>
                </a:cubicBezTo>
                <a:cubicBezTo>
                  <a:pt x="292163" y="407739"/>
                  <a:pt x="302151" y="411033"/>
                  <a:pt x="312420" y="413087"/>
                </a:cubicBezTo>
                <a:cubicBezTo>
                  <a:pt x="327570" y="416117"/>
                  <a:pt x="342900" y="418167"/>
                  <a:pt x="358140" y="420707"/>
                </a:cubicBezTo>
                <a:cubicBezTo>
                  <a:pt x="418019" y="417713"/>
                  <a:pt x="601171" y="460751"/>
                  <a:pt x="685800" y="390227"/>
                </a:cubicBezTo>
                <a:cubicBezTo>
                  <a:pt x="694079" y="383328"/>
                  <a:pt x="701761" y="375646"/>
                  <a:pt x="708660" y="367367"/>
                </a:cubicBezTo>
                <a:cubicBezTo>
                  <a:pt x="714523" y="360332"/>
                  <a:pt x="719804" y="352698"/>
                  <a:pt x="723900" y="344507"/>
                </a:cubicBezTo>
                <a:cubicBezTo>
                  <a:pt x="727492" y="337323"/>
                  <a:pt x="728980" y="329267"/>
                  <a:pt x="731520" y="321647"/>
                </a:cubicBezTo>
                <a:cubicBezTo>
                  <a:pt x="716577" y="266855"/>
                  <a:pt x="717518" y="240508"/>
                  <a:pt x="685800" y="199727"/>
                </a:cubicBezTo>
                <a:cubicBezTo>
                  <a:pt x="653206" y="157820"/>
                  <a:pt x="652958" y="171876"/>
                  <a:pt x="601980" y="146387"/>
                </a:cubicBezTo>
                <a:cubicBezTo>
                  <a:pt x="583664" y="137229"/>
                  <a:pt x="567653" y="123512"/>
                  <a:pt x="548640" y="115907"/>
                </a:cubicBezTo>
                <a:cubicBezTo>
                  <a:pt x="529193" y="108128"/>
                  <a:pt x="507918" y="106064"/>
                  <a:pt x="487680" y="100667"/>
                </a:cubicBezTo>
                <a:cubicBezTo>
                  <a:pt x="450528" y="90760"/>
                  <a:pt x="437408" y="85262"/>
                  <a:pt x="403860" y="77807"/>
                </a:cubicBezTo>
                <a:cubicBezTo>
                  <a:pt x="391217" y="74997"/>
                  <a:pt x="378403" y="72997"/>
                  <a:pt x="365760" y="70187"/>
                </a:cubicBezTo>
                <a:cubicBezTo>
                  <a:pt x="337056" y="63808"/>
                  <a:pt x="337877" y="63433"/>
                  <a:pt x="312420" y="54947"/>
                </a:cubicBezTo>
                <a:cubicBezTo>
                  <a:pt x="277396" y="28679"/>
                  <a:pt x="293370" y="7957"/>
                  <a:pt x="281940" y="160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C8BE5B-B012-236E-3FF2-4496D68A8147}"/>
              </a:ext>
            </a:extLst>
          </p:cNvPr>
          <p:cNvSpPr/>
          <p:nvPr/>
        </p:nvSpPr>
        <p:spPr>
          <a:xfrm>
            <a:off x="4761092" y="1758066"/>
            <a:ext cx="1851595" cy="799206"/>
          </a:xfrm>
          <a:custGeom>
            <a:avLst/>
            <a:gdLst>
              <a:gd name="connsiteX0" fmla="*/ 163800 w 1851595"/>
              <a:gd name="connsiteY0" fmla="*/ 491383 h 799206"/>
              <a:gd name="connsiteX1" fmla="*/ 142436 w 1851595"/>
              <a:gd name="connsiteY1" fmla="*/ 495656 h 799206"/>
              <a:gd name="connsiteX2" fmla="*/ 48432 w 1851595"/>
              <a:gd name="connsiteY2" fmla="*/ 555476 h 799206"/>
              <a:gd name="connsiteX3" fmla="*/ 18522 w 1851595"/>
              <a:gd name="connsiteY3" fmla="*/ 593932 h 799206"/>
              <a:gd name="connsiteX4" fmla="*/ 5703 w 1851595"/>
              <a:gd name="connsiteY4" fmla="*/ 700755 h 799206"/>
              <a:gd name="connsiteX5" fmla="*/ 27068 w 1851595"/>
              <a:gd name="connsiteY5" fmla="*/ 717846 h 799206"/>
              <a:gd name="connsiteX6" fmla="*/ 95434 w 1851595"/>
              <a:gd name="connsiteY6" fmla="*/ 752029 h 799206"/>
              <a:gd name="connsiteX7" fmla="*/ 253531 w 1851595"/>
              <a:gd name="connsiteY7" fmla="*/ 786213 h 799206"/>
              <a:gd name="connsiteX8" fmla="*/ 313352 w 1851595"/>
              <a:gd name="connsiteY8" fmla="*/ 790486 h 799206"/>
              <a:gd name="connsiteX9" fmla="*/ 364627 w 1851595"/>
              <a:gd name="connsiteY9" fmla="*/ 799031 h 799206"/>
              <a:gd name="connsiteX10" fmla="*/ 484268 w 1851595"/>
              <a:gd name="connsiteY10" fmla="*/ 794758 h 799206"/>
              <a:gd name="connsiteX11" fmla="*/ 603909 w 1851595"/>
              <a:gd name="connsiteY11" fmla="*/ 786213 h 799206"/>
              <a:gd name="connsiteX12" fmla="*/ 646638 w 1851595"/>
              <a:gd name="connsiteY12" fmla="*/ 777667 h 799206"/>
              <a:gd name="connsiteX13" fmla="*/ 680821 w 1851595"/>
              <a:gd name="connsiteY13" fmla="*/ 773394 h 799206"/>
              <a:gd name="connsiteX14" fmla="*/ 736369 w 1851595"/>
              <a:gd name="connsiteY14" fmla="*/ 743484 h 799206"/>
              <a:gd name="connsiteX15" fmla="*/ 753460 w 1851595"/>
              <a:gd name="connsiteY15" fmla="*/ 709300 h 799206"/>
              <a:gd name="connsiteX16" fmla="*/ 766279 w 1851595"/>
              <a:gd name="connsiteY16" fmla="*/ 670844 h 799206"/>
              <a:gd name="connsiteX17" fmla="*/ 783371 w 1851595"/>
              <a:gd name="connsiteY17" fmla="*/ 645207 h 799206"/>
              <a:gd name="connsiteX18" fmla="*/ 796189 w 1851595"/>
              <a:gd name="connsiteY18" fmla="*/ 615297 h 799206"/>
              <a:gd name="connsiteX19" fmla="*/ 834645 w 1851595"/>
              <a:gd name="connsiteY19" fmla="*/ 559749 h 799206"/>
              <a:gd name="connsiteX20" fmla="*/ 856010 w 1851595"/>
              <a:gd name="connsiteY20" fmla="*/ 546930 h 799206"/>
              <a:gd name="connsiteX21" fmla="*/ 920103 w 1851595"/>
              <a:gd name="connsiteY21" fmla="*/ 521293 h 799206"/>
              <a:gd name="connsiteX22" fmla="*/ 1026926 w 1851595"/>
              <a:gd name="connsiteY22" fmla="*/ 491383 h 799206"/>
              <a:gd name="connsiteX23" fmla="*/ 1155113 w 1851595"/>
              <a:gd name="connsiteY23" fmla="*/ 452927 h 799206"/>
              <a:gd name="connsiteX24" fmla="*/ 1279027 w 1851595"/>
              <a:gd name="connsiteY24" fmla="*/ 414471 h 799206"/>
              <a:gd name="connsiteX25" fmla="*/ 1330301 w 1851595"/>
              <a:gd name="connsiteY25" fmla="*/ 410198 h 799206"/>
              <a:gd name="connsiteX26" fmla="*/ 1556765 w 1851595"/>
              <a:gd name="connsiteY26" fmla="*/ 401652 h 799206"/>
              <a:gd name="connsiteX27" fmla="*/ 1629404 w 1851595"/>
              <a:gd name="connsiteY27" fmla="*/ 393106 h 799206"/>
              <a:gd name="connsiteX28" fmla="*/ 1753318 w 1851595"/>
              <a:gd name="connsiteY28" fmla="*/ 354650 h 799206"/>
              <a:gd name="connsiteX29" fmla="*/ 1834503 w 1851595"/>
              <a:gd name="connsiteY29" fmla="*/ 269192 h 799206"/>
              <a:gd name="connsiteX30" fmla="*/ 1851595 w 1851595"/>
              <a:gd name="connsiteY30" fmla="*/ 222190 h 799206"/>
              <a:gd name="connsiteX31" fmla="*/ 1843049 w 1851595"/>
              <a:gd name="connsiteY31" fmla="*/ 170915 h 799206"/>
              <a:gd name="connsiteX32" fmla="*/ 1753318 w 1851595"/>
              <a:gd name="connsiteY32" fmla="*/ 85457 h 799206"/>
              <a:gd name="connsiteX33" fmla="*/ 1595221 w 1851595"/>
              <a:gd name="connsiteY33" fmla="*/ 17091 h 799206"/>
              <a:gd name="connsiteX34" fmla="*/ 1518309 w 1851595"/>
              <a:gd name="connsiteY34" fmla="*/ 0 h 799206"/>
              <a:gd name="connsiteX35" fmla="*/ 1270481 w 1851595"/>
              <a:gd name="connsiteY35" fmla="*/ 34183 h 799206"/>
              <a:gd name="connsiteX36" fmla="*/ 1159386 w 1851595"/>
              <a:gd name="connsiteY36" fmla="*/ 115368 h 799206"/>
              <a:gd name="connsiteX37" fmla="*/ 1138021 w 1851595"/>
              <a:gd name="connsiteY37" fmla="*/ 145278 h 799206"/>
              <a:gd name="connsiteX38" fmla="*/ 1116657 w 1851595"/>
              <a:gd name="connsiteY38" fmla="*/ 166643 h 799206"/>
              <a:gd name="connsiteX39" fmla="*/ 1065382 w 1851595"/>
              <a:gd name="connsiteY39" fmla="*/ 239282 h 799206"/>
              <a:gd name="connsiteX40" fmla="*/ 1035472 w 1851595"/>
              <a:gd name="connsiteY40" fmla="*/ 273465 h 799206"/>
              <a:gd name="connsiteX41" fmla="*/ 954286 w 1851595"/>
              <a:gd name="connsiteY41" fmla="*/ 350377 h 799206"/>
              <a:gd name="connsiteX42" fmla="*/ 894466 w 1851595"/>
              <a:gd name="connsiteY42" fmla="*/ 388833 h 799206"/>
              <a:gd name="connsiteX43" fmla="*/ 834645 w 1851595"/>
              <a:gd name="connsiteY43" fmla="*/ 427289 h 799206"/>
              <a:gd name="connsiteX44" fmla="*/ 749187 w 1851595"/>
              <a:gd name="connsiteY44" fmla="*/ 465745 h 799206"/>
              <a:gd name="connsiteX45" fmla="*/ 702186 w 1851595"/>
              <a:gd name="connsiteY45" fmla="*/ 478564 h 799206"/>
              <a:gd name="connsiteX46" fmla="*/ 586817 w 1851595"/>
              <a:gd name="connsiteY46" fmla="*/ 491383 h 799206"/>
              <a:gd name="connsiteX47" fmla="*/ 454358 w 1851595"/>
              <a:gd name="connsiteY47" fmla="*/ 487110 h 799206"/>
              <a:gd name="connsiteX48" fmla="*/ 420174 w 1851595"/>
              <a:gd name="connsiteY48" fmla="*/ 482837 h 799206"/>
              <a:gd name="connsiteX49" fmla="*/ 347535 w 1851595"/>
              <a:gd name="connsiteY49" fmla="*/ 478564 h 799206"/>
              <a:gd name="connsiteX50" fmla="*/ 163800 w 1851595"/>
              <a:gd name="connsiteY50" fmla="*/ 491383 h 79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51595" h="799206">
                <a:moveTo>
                  <a:pt x="163800" y="491383"/>
                </a:moveTo>
                <a:cubicBezTo>
                  <a:pt x="129617" y="494232"/>
                  <a:pt x="149151" y="492891"/>
                  <a:pt x="142436" y="495656"/>
                </a:cubicBezTo>
                <a:cubicBezTo>
                  <a:pt x="115238" y="506855"/>
                  <a:pt x="67529" y="530923"/>
                  <a:pt x="48432" y="555476"/>
                </a:cubicBezTo>
                <a:lnTo>
                  <a:pt x="18522" y="593932"/>
                </a:lnTo>
                <a:cubicBezTo>
                  <a:pt x="8594" y="628679"/>
                  <a:pt x="-9161" y="663596"/>
                  <a:pt x="5703" y="700755"/>
                </a:cubicBezTo>
                <a:cubicBezTo>
                  <a:pt x="9090" y="709223"/>
                  <a:pt x="19692" y="712482"/>
                  <a:pt x="27068" y="717846"/>
                </a:cubicBezTo>
                <a:cubicBezTo>
                  <a:pt x="50780" y="735091"/>
                  <a:pt x="65108" y="743605"/>
                  <a:pt x="95434" y="752029"/>
                </a:cubicBezTo>
                <a:cubicBezTo>
                  <a:pt x="105408" y="754800"/>
                  <a:pt x="218009" y="781950"/>
                  <a:pt x="253531" y="786213"/>
                </a:cubicBezTo>
                <a:cubicBezTo>
                  <a:pt x="273380" y="788595"/>
                  <a:pt x="293412" y="789062"/>
                  <a:pt x="313352" y="790486"/>
                </a:cubicBezTo>
                <a:cubicBezTo>
                  <a:pt x="330444" y="793334"/>
                  <a:pt x="347305" y="798598"/>
                  <a:pt x="364627" y="799031"/>
                </a:cubicBezTo>
                <a:cubicBezTo>
                  <a:pt x="404520" y="800028"/>
                  <a:pt x="444402" y="796530"/>
                  <a:pt x="484268" y="794758"/>
                </a:cubicBezTo>
                <a:cubicBezTo>
                  <a:pt x="545292" y="792046"/>
                  <a:pt x="550472" y="791071"/>
                  <a:pt x="603909" y="786213"/>
                </a:cubicBezTo>
                <a:cubicBezTo>
                  <a:pt x="618152" y="783364"/>
                  <a:pt x="632311" y="780055"/>
                  <a:pt x="646638" y="777667"/>
                </a:cubicBezTo>
                <a:cubicBezTo>
                  <a:pt x="657965" y="775779"/>
                  <a:pt x="669726" y="776353"/>
                  <a:pt x="680821" y="773394"/>
                </a:cubicBezTo>
                <a:cubicBezTo>
                  <a:pt x="704241" y="767148"/>
                  <a:pt x="716789" y="756536"/>
                  <a:pt x="736369" y="743484"/>
                </a:cubicBezTo>
                <a:cubicBezTo>
                  <a:pt x="742066" y="732089"/>
                  <a:pt x="748610" y="721080"/>
                  <a:pt x="753460" y="709300"/>
                </a:cubicBezTo>
                <a:cubicBezTo>
                  <a:pt x="758605" y="696806"/>
                  <a:pt x="760565" y="683088"/>
                  <a:pt x="766279" y="670844"/>
                </a:cubicBezTo>
                <a:cubicBezTo>
                  <a:pt x="770622" y="661537"/>
                  <a:pt x="778502" y="654250"/>
                  <a:pt x="783371" y="645207"/>
                </a:cubicBezTo>
                <a:cubicBezTo>
                  <a:pt x="788514" y="635657"/>
                  <a:pt x="791338" y="624999"/>
                  <a:pt x="796189" y="615297"/>
                </a:cubicBezTo>
                <a:cubicBezTo>
                  <a:pt x="805576" y="596523"/>
                  <a:pt x="818740" y="574064"/>
                  <a:pt x="834645" y="559749"/>
                </a:cubicBezTo>
                <a:cubicBezTo>
                  <a:pt x="840818" y="554193"/>
                  <a:pt x="848719" y="550907"/>
                  <a:pt x="856010" y="546930"/>
                </a:cubicBezTo>
                <a:cubicBezTo>
                  <a:pt x="881665" y="532937"/>
                  <a:pt x="889650" y="530250"/>
                  <a:pt x="920103" y="521293"/>
                </a:cubicBezTo>
                <a:cubicBezTo>
                  <a:pt x="955578" y="510859"/>
                  <a:pt x="991372" y="501541"/>
                  <a:pt x="1026926" y="491383"/>
                </a:cubicBezTo>
                <a:cubicBezTo>
                  <a:pt x="1056709" y="482874"/>
                  <a:pt x="1122604" y="463376"/>
                  <a:pt x="1155113" y="452927"/>
                </a:cubicBezTo>
                <a:cubicBezTo>
                  <a:pt x="1182614" y="444087"/>
                  <a:pt x="1249366" y="420175"/>
                  <a:pt x="1279027" y="414471"/>
                </a:cubicBezTo>
                <a:cubicBezTo>
                  <a:pt x="1295869" y="411232"/>
                  <a:pt x="1313191" y="411378"/>
                  <a:pt x="1330301" y="410198"/>
                </a:cubicBezTo>
                <a:cubicBezTo>
                  <a:pt x="1423649" y="403760"/>
                  <a:pt x="1443191" y="404807"/>
                  <a:pt x="1556765" y="401652"/>
                </a:cubicBezTo>
                <a:cubicBezTo>
                  <a:pt x="1580978" y="398803"/>
                  <a:pt x="1605417" y="397467"/>
                  <a:pt x="1629404" y="393106"/>
                </a:cubicBezTo>
                <a:cubicBezTo>
                  <a:pt x="1687567" y="382531"/>
                  <a:pt x="1700718" y="374882"/>
                  <a:pt x="1753318" y="354650"/>
                </a:cubicBezTo>
                <a:cubicBezTo>
                  <a:pt x="1793560" y="321115"/>
                  <a:pt x="1810893" y="314266"/>
                  <a:pt x="1834503" y="269192"/>
                </a:cubicBezTo>
                <a:cubicBezTo>
                  <a:pt x="1842239" y="254424"/>
                  <a:pt x="1845898" y="237857"/>
                  <a:pt x="1851595" y="222190"/>
                </a:cubicBezTo>
                <a:cubicBezTo>
                  <a:pt x="1848746" y="205098"/>
                  <a:pt x="1850219" y="186689"/>
                  <a:pt x="1843049" y="170915"/>
                </a:cubicBezTo>
                <a:cubicBezTo>
                  <a:pt x="1828853" y="139684"/>
                  <a:pt x="1779036" y="101220"/>
                  <a:pt x="1753318" y="85457"/>
                </a:cubicBezTo>
                <a:cubicBezTo>
                  <a:pt x="1711560" y="59863"/>
                  <a:pt x="1641978" y="30991"/>
                  <a:pt x="1595221" y="17091"/>
                </a:cubicBezTo>
                <a:cubicBezTo>
                  <a:pt x="1570047" y="9607"/>
                  <a:pt x="1543946" y="5697"/>
                  <a:pt x="1518309" y="0"/>
                </a:cubicBezTo>
                <a:cubicBezTo>
                  <a:pt x="1392533" y="8385"/>
                  <a:pt x="1359331" y="-8465"/>
                  <a:pt x="1270481" y="34183"/>
                </a:cubicBezTo>
                <a:cubicBezTo>
                  <a:pt x="1238099" y="49726"/>
                  <a:pt x="1179044" y="87848"/>
                  <a:pt x="1159386" y="115368"/>
                </a:cubicBezTo>
                <a:cubicBezTo>
                  <a:pt x="1152264" y="125338"/>
                  <a:pt x="1145865" y="135866"/>
                  <a:pt x="1138021" y="145278"/>
                </a:cubicBezTo>
                <a:cubicBezTo>
                  <a:pt x="1131574" y="153015"/>
                  <a:pt x="1123162" y="158955"/>
                  <a:pt x="1116657" y="166643"/>
                </a:cubicBezTo>
                <a:cubicBezTo>
                  <a:pt x="1076379" y="214245"/>
                  <a:pt x="1104756" y="187792"/>
                  <a:pt x="1065382" y="239282"/>
                </a:cubicBezTo>
                <a:cubicBezTo>
                  <a:pt x="1056185" y="251309"/>
                  <a:pt x="1045900" y="262488"/>
                  <a:pt x="1035472" y="273465"/>
                </a:cubicBezTo>
                <a:cubicBezTo>
                  <a:pt x="1021834" y="287821"/>
                  <a:pt x="977058" y="334111"/>
                  <a:pt x="954286" y="350377"/>
                </a:cubicBezTo>
                <a:cubicBezTo>
                  <a:pt x="934996" y="364155"/>
                  <a:pt x="914341" y="375914"/>
                  <a:pt x="894466" y="388833"/>
                </a:cubicBezTo>
                <a:cubicBezTo>
                  <a:pt x="880868" y="397672"/>
                  <a:pt x="847162" y="421030"/>
                  <a:pt x="834645" y="427289"/>
                </a:cubicBezTo>
                <a:cubicBezTo>
                  <a:pt x="802071" y="443577"/>
                  <a:pt x="783702" y="454240"/>
                  <a:pt x="749187" y="465745"/>
                </a:cubicBezTo>
                <a:cubicBezTo>
                  <a:pt x="733781" y="470880"/>
                  <a:pt x="718110" y="475379"/>
                  <a:pt x="702186" y="478564"/>
                </a:cubicBezTo>
                <a:cubicBezTo>
                  <a:pt x="660291" y="486943"/>
                  <a:pt x="628972" y="488140"/>
                  <a:pt x="586817" y="491383"/>
                </a:cubicBezTo>
                <a:lnTo>
                  <a:pt x="454358" y="487110"/>
                </a:lnTo>
                <a:cubicBezTo>
                  <a:pt x="442890" y="486522"/>
                  <a:pt x="431621" y="483753"/>
                  <a:pt x="420174" y="482837"/>
                </a:cubicBezTo>
                <a:cubicBezTo>
                  <a:pt x="395996" y="480903"/>
                  <a:pt x="371773" y="479462"/>
                  <a:pt x="347535" y="478564"/>
                </a:cubicBezTo>
                <a:cubicBezTo>
                  <a:pt x="223855" y="473983"/>
                  <a:pt x="197983" y="488534"/>
                  <a:pt x="163800" y="491383"/>
                </a:cubicBez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FB32EC-4D07-CFC2-17CB-64507073C0C0}"/>
              </a:ext>
            </a:extLst>
          </p:cNvPr>
          <p:cNvSpPr/>
          <p:nvPr/>
        </p:nvSpPr>
        <p:spPr>
          <a:xfrm>
            <a:off x="4819637" y="2581975"/>
            <a:ext cx="675118" cy="367469"/>
          </a:xfrm>
          <a:custGeom>
            <a:avLst/>
            <a:gdLst>
              <a:gd name="connsiteX0" fmla="*/ 175189 w 675118"/>
              <a:gd name="connsiteY0" fmla="*/ 8546 h 367469"/>
              <a:gd name="connsiteX1" fmla="*/ 153825 w 675118"/>
              <a:gd name="connsiteY1" fmla="*/ 12819 h 367469"/>
              <a:gd name="connsiteX2" fmla="*/ 42729 w 675118"/>
              <a:gd name="connsiteY2" fmla="*/ 85458 h 367469"/>
              <a:gd name="connsiteX3" fmla="*/ 17092 w 675118"/>
              <a:gd name="connsiteY3" fmla="*/ 123914 h 367469"/>
              <a:gd name="connsiteX4" fmla="*/ 0 w 675118"/>
              <a:gd name="connsiteY4" fmla="*/ 213645 h 367469"/>
              <a:gd name="connsiteX5" fmla="*/ 4273 w 675118"/>
              <a:gd name="connsiteY5" fmla="*/ 252101 h 367469"/>
              <a:gd name="connsiteX6" fmla="*/ 25638 w 675118"/>
              <a:gd name="connsiteY6" fmla="*/ 277739 h 367469"/>
              <a:gd name="connsiteX7" fmla="*/ 55548 w 675118"/>
              <a:gd name="connsiteY7" fmla="*/ 303376 h 367469"/>
              <a:gd name="connsiteX8" fmla="*/ 158098 w 675118"/>
              <a:gd name="connsiteY8" fmla="*/ 341832 h 367469"/>
              <a:gd name="connsiteX9" fmla="*/ 329013 w 675118"/>
              <a:gd name="connsiteY9" fmla="*/ 367469 h 367469"/>
              <a:gd name="connsiteX10" fmla="*/ 499929 w 675118"/>
              <a:gd name="connsiteY10" fmla="*/ 363197 h 367469"/>
              <a:gd name="connsiteX11" fmla="*/ 649481 w 675118"/>
              <a:gd name="connsiteY11" fmla="*/ 303376 h 367469"/>
              <a:gd name="connsiteX12" fmla="*/ 662299 w 675118"/>
              <a:gd name="connsiteY12" fmla="*/ 277739 h 367469"/>
              <a:gd name="connsiteX13" fmla="*/ 675118 w 675118"/>
              <a:gd name="connsiteY13" fmla="*/ 205099 h 367469"/>
              <a:gd name="connsiteX14" fmla="*/ 653754 w 675118"/>
              <a:gd name="connsiteY14" fmla="*/ 136733 h 367469"/>
              <a:gd name="connsiteX15" fmla="*/ 619570 w 675118"/>
              <a:gd name="connsiteY15" fmla="*/ 98277 h 367469"/>
              <a:gd name="connsiteX16" fmla="*/ 504202 w 675118"/>
              <a:gd name="connsiteY16" fmla="*/ 47002 h 367469"/>
              <a:gd name="connsiteX17" fmla="*/ 435836 w 675118"/>
              <a:gd name="connsiteY17" fmla="*/ 25638 h 367469"/>
              <a:gd name="connsiteX18" fmla="*/ 371742 w 675118"/>
              <a:gd name="connsiteY18" fmla="*/ 8546 h 367469"/>
              <a:gd name="connsiteX19" fmla="*/ 264920 w 675118"/>
              <a:gd name="connsiteY19" fmla="*/ 0 h 367469"/>
              <a:gd name="connsiteX20" fmla="*/ 145279 w 675118"/>
              <a:gd name="connsiteY20" fmla="*/ 4273 h 367469"/>
              <a:gd name="connsiteX21" fmla="*/ 111096 w 675118"/>
              <a:gd name="connsiteY21" fmla="*/ 8546 h 367469"/>
              <a:gd name="connsiteX22" fmla="*/ 175189 w 675118"/>
              <a:gd name="connsiteY22" fmla="*/ 8546 h 3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5118" h="367469">
                <a:moveTo>
                  <a:pt x="175189" y="8546"/>
                </a:moveTo>
                <a:cubicBezTo>
                  <a:pt x="182310" y="9258"/>
                  <a:pt x="160321" y="9571"/>
                  <a:pt x="153825" y="12819"/>
                </a:cubicBezTo>
                <a:cubicBezTo>
                  <a:pt x="123933" y="27765"/>
                  <a:pt x="69710" y="66779"/>
                  <a:pt x="42729" y="85458"/>
                </a:cubicBezTo>
                <a:cubicBezTo>
                  <a:pt x="34183" y="98277"/>
                  <a:pt x="23687" y="109991"/>
                  <a:pt x="17092" y="123914"/>
                </a:cubicBezTo>
                <a:cubicBezTo>
                  <a:pt x="2136" y="155487"/>
                  <a:pt x="3097" y="179578"/>
                  <a:pt x="0" y="213645"/>
                </a:cubicBezTo>
                <a:cubicBezTo>
                  <a:pt x="1424" y="226464"/>
                  <a:pt x="-517" y="240126"/>
                  <a:pt x="4273" y="252101"/>
                </a:cubicBezTo>
                <a:cubicBezTo>
                  <a:pt x="8405" y="262430"/>
                  <a:pt x="17772" y="269873"/>
                  <a:pt x="25638" y="277739"/>
                </a:cubicBezTo>
                <a:cubicBezTo>
                  <a:pt x="34923" y="287024"/>
                  <a:pt x="44523" y="296243"/>
                  <a:pt x="55548" y="303376"/>
                </a:cubicBezTo>
                <a:cubicBezTo>
                  <a:pt x="84757" y="322276"/>
                  <a:pt x="124730" y="335653"/>
                  <a:pt x="158098" y="341832"/>
                </a:cubicBezTo>
                <a:cubicBezTo>
                  <a:pt x="214744" y="352322"/>
                  <a:pt x="329013" y="367469"/>
                  <a:pt x="329013" y="367469"/>
                </a:cubicBezTo>
                <a:lnTo>
                  <a:pt x="499929" y="363197"/>
                </a:lnTo>
                <a:cubicBezTo>
                  <a:pt x="549490" y="356117"/>
                  <a:pt x="603967" y="326133"/>
                  <a:pt x="649481" y="303376"/>
                </a:cubicBezTo>
                <a:cubicBezTo>
                  <a:pt x="653754" y="294830"/>
                  <a:pt x="659086" y="286737"/>
                  <a:pt x="662299" y="277739"/>
                </a:cubicBezTo>
                <a:cubicBezTo>
                  <a:pt x="671714" y="251377"/>
                  <a:pt x="672029" y="232899"/>
                  <a:pt x="675118" y="205099"/>
                </a:cubicBezTo>
                <a:cubicBezTo>
                  <a:pt x="670935" y="175820"/>
                  <a:pt x="672046" y="164171"/>
                  <a:pt x="653754" y="136733"/>
                </a:cubicBezTo>
                <a:cubicBezTo>
                  <a:pt x="644240" y="122463"/>
                  <a:pt x="633212" y="108671"/>
                  <a:pt x="619570" y="98277"/>
                </a:cubicBezTo>
                <a:cubicBezTo>
                  <a:pt x="588454" y="74570"/>
                  <a:pt x="540457" y="59087"/>
                  <a:pt x="504202" y="47002"/>
                </a:cubicBezTo>
                <a:cubicBezTo>
                  <a:pt x="481552" y="39452"/>
                  <a:pt x="458765" y="32295"/>
                  <a:pt x="435836" y="25638"/>
                </a:cubicBezTo>
                <a:cubicBezTo>
                  <a:pt x="414602" y="19473"/>
                  <a:pt x="393609" y="11826"/>
                  <a:pt x="371742" y="8546"/>
                </a:cubicBezTo>
                <a:cubicBezTo>
                  <a:pt x="336416" y="3247"/>
                  <a:pt x="264920" y="0"/>
                  <a:pt x="264920" y="0"/>
                </a:cubicBezTo>
                <a:lnTo>
                  <a:pt x="145279" y="4273"/>
                </a:lnTo>
                <a:cubicBezTo>
                  <a:pt x="133814" y="4910"/>
                  <a:pt x="99613" y="8546"/>
                  <a:pt x="111096" y="8546"/>
                </a:cubicBezTo>
                <a:cubicBezTo>
                  <a:pt x="163789" y="8546"/>
                  <a:pt x="168068" y="7834"/>
                  <a:pt x="175189" y="8546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EA405D-3CF4-5225-EFB4-94FD669EE698}"/>
              </a:ext>
            </a:extLst>
          </p:cNvPr>
          <p:cNvSpPr/>
          <p:nvPr/>
        </p:nvSpPr>
        <p:spPr>
          <a:xfrm>
            <a:off x="5835020" y="2228084"/>
            <a:ext cx="679405" cy="316195"/>
          </a:xfrm>
          <a:custGeom>
            <a:avLst/>
            <a:gdLst>
              <a:gd name="connsiteX0" fmla="*/ 141005 w 679405"/>
              <a:gd name="connsiteY0" fmla="*/ 59821 h 316195"/>
              <a:gd name="connsiteX1" fmla="*/ 89730 w 679405"/>
              <a:gd name="connsiteY1" fmla="*/ 68367 h 316195"/>
              <a:gd name="connsiteX2" fmla="*/ 64093 w 679405"/>
              <a:gd name="connsiteY2" fmla="*/ 81185 h 316195"/>
              <a:gd name="connsiteX3" fmla="*/ 34183 w 679405"/>
              <a:gd name="connsiteY3" fmla="*/ 94004 h 316195"/>
              <a:gd name="connsiteX4" fmla="*/ 21364 w 679405"/>
              <a:gd name="connsiteY4" fmla="*/ 111096 h 316195"/>
              <a:gd name="connsiteX5" fmla="*/ 0 w 679405"/>
              <a:gd name="connsiteY5" fmla="*/ 162370 h 316195"/>
              <a:gd name="connsiteX6" fmla="*/ 4272 w 679405"/>
              <a:gd name="connsiteY6" fmla="*/ 213645 h 316195"/>
              <a:gd name="connsiteX7" fmla="*/ 21364 w 679405"/>
              <a:gd name="connsiteY7" fmla="*/ 239282 h 316195"/>
              <a:gd name="connsiteX8" fmla="*/ 76912 w 679405"/>
              <a:gd name="connsiteY8" fmla="*/ 277739 h 316195"/>
              <a:gd name="connsiteX9" fmla="*/ 192280 w 679405"/>
              <a:gd name="connsiteY9" fmla="*/ 307649 h 316195"/>
              <a:gd name="connsiteX10" fmla="*/ 337558 w 679405"/>
              <a:gd name="connsiteY10" fmla="*/ 316195 h 316195"/>
              <a:gd name="connsiteX11" fmla="*/ 602478 w 679405"/>
              <a:gd name="connsiteY11" fmla="*/ 290557 h 316195"/>
              <a:gd name="connsiteX12" fmla="*/ 653753 w 679405"/>
              <a:gd name="connsiteY12" fmla="*/ 273466 h 316195"/>
              <a:gd name="connsiteX13" fmla="*/ 679390 w 679405"/>
              <a:gd name="connsiteY13" fmla="*/ 217918 h 316195"/>
              <a:gd name="connsiteX14" fmla="*/ 666572 w 679405"/>
              <a:gd name="connsiteY14" fmla="*/ 153825 h 316195"/>
              <a:gd name="connsiteX15" fmla="*/ 598205 w 679405"/>
              <a:gd name="connsiteY15" fmla="*/ 94004 h 316195"/>
              <a:gd name="connsiteX16" fmla="*/ 559749 w 679405"/>
              <a:gd name="connsiteY16" fmla="*/ 68367 h 316195"/>
              <a:gd name="connsiteX17" fmla="*/ 508474 w 679405"/>
              <a:gd name="connsiteY17" fmla="*/ 47002 h 316195"/>
              <a:gd name="connsiteX18" fmla="*/ 410198 w 679405"/>
              <a:gd name="connsiteY18" fmla="*/ 17092 h 316195"/>
              <a:gd name="connsiteX19" fmla="*/ 367469 w 679405"/>
              <a:gd name="connsiteY19" fmla="*/ 8546 h 316195"/>
              <a:gd name="connsiteX20" fmla="*/ 329013 w 679405"/>
              <a:gd name="connsiteY20" fmla="*/ 0 h 316195"/>
              <a:gd name="connsiteX21" fmla="*/ 200826 w 679405"/>
              <a:gd name="connsiteY21" fmla="*/ 4273 h 316195"/>
              <a:gd name="connsiteX22" fmla="*/ 149551 w 679405"/>
              <a:gd name="connsiteY22" fmla="*/ 21365 h 316195"/>
              <a:gd name="connsiteX23" fmla="*/ 136732 w 679405"/>
              <a:gd name="connsiteY23" fmla="*/ 25638 h 316195"/>
              <a:gd name="connsiteX24" fmla="*/ 141005 w 679405"/>
              <a:gd name="connsiteY24" fmla="*/ 59821 h 31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9405" h="316195">
                <a:moveTo>
                  <a:pt x="141005" y="59821"/>
                </a:moveTo>
                <a:cubicBezTo>
                  <a:pt x="123913" y="62670"/>
                  <a:pt x="106425" y="63730"/>
                  <a:pt x="89730" y="68367"/>
                </a:cubicBezTo>
                <a:cubicBezTo>
                  <a:pt x="80524" y="70924"/>
                  <a:pt x="72768" y="77181"/>
                  <a:pt x="64093" y="81185"/>
                </a:cubicBezTo>
                <a:cubicBezTo>
                  <a:pt x="54244" y="85731"/>
                  <a:pt x="44153" y="89731"/>
                  <a:pt x="34183" y="94004"/>
                </a:cubicBezTo>
                <a:cubicBezTo>
                  <a:pt x="29910" y="99701"/>
                  <a:pt x="25028" y="104989"/>
                  <a:pt x="21364" y="111096"/>
                </a:cubicBezTo>
                <a:cubicBezTo>
                  <a:pt x="8727" y="132157"/>
                  <a:pt x="7596" y="139579"/>
                  <a:pt x="0" y="162370"/>
                </a:cubicBezTo>
                <a:cubicBezTo>
                  <a:pt x="1424" y="179462"/>
                  <a:pt x="-318" y="197120"/>
                  <a:pt x="4272" y="213645"/>
                </a:cubicBezTo>
                <a:cubicBezTo>
                  <a:pt x="7021" y="223541"/>
                  <a:pt x="15323" y="230976"/>
                  <a:pt x="21364" y="239282"/>
                </a:cubicBezTo>
                <a:cubicBezTo>
                  <a:pt x="41211" y="266572"/>
                  <a:pt x="39362" y="264678"/>
                  <a:pt x="76912" y="277739"/>
                </a:cubicBezTo>
                <a:cubicBezTo>
                  <a:pt x="95324" y="284143"/>
                  <a:pt x="171211" y="304743"/>
                  <a:pt x="192280" y="307649"/>
                </a:cubicBezTo>
                <a:cubicBezTo>
                  <a:pt x="200204" y="308742"/>
                  <a:pt x="334636" y="316033"/>
                  <a:pt x="337558" y="316195"/>
                </a:cubicBezTo>
                <a:cubicBezTo>
                  <a:pt x="438902" y="309726"/>
                  <a:pt x="511984" y="314018"/>
                  <a:pt x="602478" y="290557"/>
                </a:cubicBezTo>
                <a:cubicBezTo>
                  <a:pt x="619918" y="286036"/>
                  <a:pt x="636661" y="279163"/>
                  <a:pt x="653753" y="273466"/>
                </a:cubicBezTo>
                <a:cubicBezTo>
                  <a:pt x="658937" y="264394"/>
                  <a:pt x="680059" y="231967"/>
                  <a:pt x="679390" y="217918"/>
                </a:cubicBezTo>
                <a:cubicBezTo>
                  <a:pt x="678354" y="196155"/>
                  <a:pt x="675972" y="173480"/>
                  <a:pt x="666572" y="153825"/>
                </a:cubicBezTo>
                <a:cubicBezTo>
                  <a:pt x="658871" y="137722"/>
                  <a:pt x="612971" y="104427"/>
                  <a:pt x="598205" y="94004"/>
                </a:cubicBezTo>
                <a:cubicBezTo>
                  <a:pt x="585619" y="85120"/>
                  <a:pt x="573396" y="75516"/>
                  <a:pt x="559749" y="68367"/>
                </a:cubicBezTo>
                <a:cubicBezTo>
                  <a:pt x="543347" y="59775"/>
                  <a:pt x="525811" y="53503"/>
                  <a:pt x="508474" y="47002"/>
                </a:cubicBezTo>
                <a:cubicBezTo>
                  <a:pt x="480161" y="36385"/>
                  <a:pt x="439997" y="24187"/>
                  <a:pt x="410198" y="17092"/>
                </a:cubicBezTo>
                <a:cubicBezTo>
                  <a:pt x="396068" y="13728"/>
                  <a:pt x="381682" y="11538"/>
                  <a:pt x="367469" y="8546"/>
                </a:cubicBezTo>
                <a:cubicBezTo>
                  <a:pt x="354619" y="5841"/>
                  <a:pt x="341832" y="2849"/>
                  <a:pt x="329013" y="0"/>
                </a:cubicBezTo>
                <a:cubicBezTo>
                  <a:pt x="286284" y="1424"/>
                  <a:pt x="243279" y="-781"/>
                  <a:pt x="200826" y="4273"/>
                </a:cubicBezTo>
                <a:cubicBezTo>
                  <a:pt x="182936" y="6403"/>
                  <a:pt x="166643" y="15668"/>
                  <a:pt x="149551" y="21365"/>
                </a:cubicBezTo>
                <a:lnTo>
                  <a:pt x="136732" y="25638"/>
                </a:lnTo>
                <a:lnTo>
                  <a:pt x="141005" y="59821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FCB990D-5B6A-B605-9C55-1F7853E63C45}"/>
              </a:ext>
            </a:extLst>
          </p:cNvPr>
          <p:cNvSpPr/>
          <p:nvPr/>
        </p:nvSpPr>
        <p:spPr>
          <a:xfrm>
            <a:off x="4809524" y="2578462"/>
            <a:ext cx="1721978" cy="786213"/>
          </a:xfrm>
          <a:custGeom>
            <a:avLst/>
            <a:gdLst>
              <a:gd name="connsiteX0" fmla="*/ 192281 w 1721978"/>
              <a:gd name="connsiteY0" fmla="*/ 414471 h 786213"/>
              <a:gd name="connsiteX1" fmla="*/ 149552 w 1721978"/>
              <a:gd name="connsiteY1" fmla="*/ 423017 h 786213"/>
              <a:gd name="connsiteX2" fmla="*/ 115368 w 1721978"/>
              <a:gd name="connsiteY2" fmla="*/ 435835 h 786213"/>
              <a:gd name="connsiteX3" fmla="*/ 25638 w 1721978"/>
              <a:gd name="connsiteY3" fmla="*/ 499929 h 786213"/>
              <a:gd name="connsiteX4" fmla="*/ 12819 w 1721978"/>
              <a:gd name="connsiteY4" fmla="*/ 534112 h 786213"/>
              <a:gd name="connsiteX5" fmla="*/ 0 w 1721978"/>
              <a:gd name="connsiteY5" fmla="*/ 606751 h 786213"/>
              <a:gd name="connsiteX6" fmla="*/ 4273 w 1721978"/>
              <a:gd name="connsiteY6" fmla="*/ 636661 h 786213"/>
              <a:gd name="connsiteX7" fmla="*/ 25638 w 1721978"/>
              <a:gd name="connsiteY7" fmla="*/ 670845 h 786213"/>
              <a:gd name="connsiteX8" fmla="*/ 145279 w 1721978"/>
              <a:gd name="connsiteY8" fmla="*/ 747757 h 786213"/>
              <a:gd name="connsiteX9" fmla="*/ 277739 w 1721978"/>
              <a:gd name="connsiteY9" fmla="*/ 773394 h 786213"/>
              <a:gd name="connsiteX10" fmla="*/ 440109 w 1721978"/>
              <a:gd name="connsiteY10" fmla="*/ 786213 h 786213"/>
              <a:gd name="connsiteX11" fmla="*/ 611025 w 1721978"/>
              <a:gd name="connsiteY11" fmla="*/ 747757 h 786213"/>
              <a:gd name="connsiteX12" fmla="*/ 636662 w 1721978"/>
              <a:gd name="connsiteY12" fmla="*/ 722119 h 786213"/>
              <a:gd name="connsiteX13" fmla="*/ 675118 w 1721978"/>
              <a:gd name="connsiteY13" fmla="*/ 658026 h 786213"/>
              <a:gd name="connsiteX14" fmla="*/ 692210 w 1721978"/>
              <a:gd name="connsiteY14" fmla="*/ 581114 h 786213"/>
              <a:gd name="connsiteX15" fmla="*/ 717847 w 1721978"/>
              <a:gd name="connsiteY15" fmla="*/ 504202 h 786213"/>
              <a:gd name="connsiteX16" fmla="*/ 760576 w 1721978"/>
              <a:gd name="connsiteY16" fmla="*/ 444381 h 786213"/>
              <a:gd name="connsiteX17" fmla="*/ 850307 w 1721978"/>
              <a:gd name="connsiteY17" fmla="*/ 405925 h 786213"/>
              <a:gd name="connsiteX18" fmla="*/ 1102408 w 1721978"/>
              <a:gd name="connsiteY18" fmla="*/ 367469 h 786213"/>
              <a:gd name="connsiteX19" fmla="*/ 1260505 w 1721978"/>
              <a:gd name="connsiteY19" fmla="*/ 363196 h 786213"/>
              <a:gd name="connsiteX20" fmla="*/ 1358782 w 1721978"/>
              <a:gd name="connsiteY20" fmla="*/ 358923 h 786213"/>
              <a:gd name="connsiteX21" fmla="*/ 1615155 w 1721978"/>
              <a:gd name="connsiteY21" fmla="*/ 354650 h 786213"/>
              <a:gd name="connsiteX22" fmla="*/ 1674976 w 1721978"/>
              <a:gd name="connsiteY22" fmla="*/ 341832 h 786213"/>
              <a:gd name="connsiteX23" fmla="*/ 1709159 w 1721978"/>
              <a:gd name="connsiteY23" fmla="*/ 299103 h 786213"/>
              <a:gd name="connsiteX24" fmla="*/ 1721978 w 1721978"/>
              <a:gd name="connsiteY24" fmla="*/ 264919 h 786213"/>
              <a:gd name="connsiteX25" fmla="*/ 1713432 w 1721978"/>
              <a:gd name="connsiteY25" fmla="*/ 183734 h 786213"/>
              <a:gd name="connsiteX26" fmla="*/ 1700613 w 1721978"/>
              <a:gd name="connsiteY26" fmla="*/ 153824 h 786213"/>
              <a:gd name="connsiteX27" fmla="*/ 1679249 w 1721978"/>
              <a:gd name="connsiteY27" fmla="*/ 115368 h 786213"/>
              <a:gd name="connsiteX28" fmla="*/ 1615155 w 1721978"/>
              <a:gd name="connsiteY28" fmla="*/ 55547 h 786213"/>
              <a:gd name="connsiteX29" fmla="*/ 1546789 w 1721978"/>
              <a:gd name="connsiteY29" fmla="*/ 21364 h 786213"/>
              <a:gd name="connsiteX30" fmla="*/ 1397238 w 1721978"/>
              <a:gd name="connsiteY30" fmla="*/ 4273 h 786213"/>
              <a:gd name="connsiteX31" fmla="*/ 1341690 w 1721978"/>
              <a:gd name="connsiteY31" fmla="*/ 0 h 786213"/>
              <a:gd name="connsiteX32" fmla="*/ 1183593 w 1721978"/>
              <a:gd name="connsiteY32" fmla="*/ 8546 h 786213"/>
              <a:gd name="connsiteX33" fmla="*/ 1093862 w 1721978"/>
              <a:gd name="connsiteY33" fmla="*/ 38456 h 786213"/>
              <a:gd name="connsiteX34" fmla="*/ 1055406 w 1721978"/>
              <a:gd name="connsiteY34" fmla="*/ 55547 h 786213"/>
              <a:gd name="connsiteX35" fmla="*/ 995585 w 1721978"/>
              <a:gd name="connsiteY35" fmla="*/ 102549 h 786213"/>
              <a:gd name="connsiteX36" fmla="*/ 952856 w 1721978"/>
              <a:gd name="connsiteY36" fmla="*/ 170916 h 786213"/>
              <a:gd name="connsiteX37" fmla="*/ 935765 w 1721978"/>
              <a:gd name="connsiteY37" fmla="*/ 196553 h 786213"/>
              <a:gd name="connsiteX38" fmla="*/ 858853 w 1721978"/>
              <a:gd name="connsiteY38" fmla="*/ 256374 h 786213"/>
              <a:gd name="connsiteX39" fmla="*/ 820397 w 1721978"/>
              <a:gd name="connsiteY39" fmla="*/ 277738 h 786213"/>
              <a:gd name="connsiteX40" fmla="*/ 747757 w 1721978"/>
              <a:gd name="connsiteY40" fmla="*/ 320467 h 786213"/>
              <a:gd name="connsiteX41" fmla="*/ 636662 w 1721978"/>
              <a:gd name="connsiteY41" fmla="*/ 358923 h 786213"/>
              <a:gd name="connsiteX42" fmla="*/ 593933 w 1721978"/>
              <a:gd name="connsiteY42" fmla="*/ 371742 h 786213"/>
              <a:gd name="connsiteX43" fmla="*/ 555477 w 1721978"/>
              <a:gd name="connsiteY43" fmla="*/ 384561 h 786213"/>
              <a:gd name="connsiteX44" fmla="*/ 521294 w 1721978"/>
              <a:gd name="connsiteY44" fmla="*/ 388833 h 786213"/>
              <a:gd name="connsiteX45" fmla="*/ 192281 w 1721978"/>
              <a:gd name="connsiteY45" fmla="*/ 414471 h 78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721978" h="786213">
                <a:moveTo>
                  <a:pt x="192281" y="414471"/>
                </a:moveTo>
                <a:cubicBezTo>
                  <a:pt x="130324" y="420168"/>
                  <a:pt x="182920" y="407617"/>
                  <a:pt x="149552" y="423017"/>
                </a:cubicBezTo>
                <a:cubicBezTo>
                  <a:pt x="138503" y="428117"/>
                  <a:pt x="126157" y="430206"/>
                  <a:pt x="115368" y="435835"/>
                </a:cubicBezTo>
                <a:cubicBezTo>
                  <a:pt x="53096" y="468324"/>
                  <a:pt x="62982" y="462584"/>
                  <a:pt x="25638" y="499929"/>
                </a:cubicBezTo>
                <a:cubicBezTo>
                  <a:pt x="21365" y="511323"/>
                  <a:pt x="16253" y="522437"/>
                  <a:pt x="12819" y="534112"/>
                </a:cubicBezTo>
                <a:cubicBezTo>
                  <a:pt x="4421" y="562664"/>
                  <a:pt x="3594" y="578002"/>
                  <a:pt x="0" y="606751"/>
                </a:cubicBezTo>
                <a:cubicBezTo>
                  <a:pt x="1424" y="616721"/>
                  <a:pt x="533" y="627310"/>
                  <a:pt x="4273" y="636661"/>
                </a:cubicBezTo>
                <a:cubicBezTo>
                  <a:pt x="9263" y="649137"/>
                  <a:pt x="17244" y="660352"/>
                  <a:pt x="25638" y="670845"/>
                </a:cubicBezTo>
                <a:cubicBezTo>
                  <a:pt x="53351" y="705487"/>
                  <a:pt x="105494" y="740057"/>
                  <a:pt x="145279" y="747757"/>
                </a:cubicBezTo>
                <a:cubicBezTo>
                  <a:pt x="189432" y="756303"/>
                  <a:pt x="233041" y="768427"/>
                  <a:pt x="277739" y="773394"/>
                </a:cubicBezTo>
                <a:cubicBezTo>
                  <a:pt x="382998" y="785090"/>
                  <a:pt x="328888" y="780652"/>
                  <a:pt x="440109" y="786213"/>
                </a:cubicBezTo>
                <a:cubicBezTo>
                  <a:pt x="484509" y="779275"/>
                  <a:pt x="564555" y="780950"/>
                  <a:pt x="611025" y="747757"/>
                </a:cubicBezTo>
                <a:cubicBezTo>
                  <a:pt x="620860" y="740732"/>
                  <a:pt x="629637" y="731954"/>
                  <a:pt x="636662" y="722119"/>
                </a:cubicBezTo>
                <a:cubicBezTo>
                  <a:pt x="651143" y="701845"/>
                  <a:pt x="675118" y="658026"/>
                  <a:pt x="675118" y="658026"/>
                </a:cubicBezTo>
                <a:cubicBezTo>
                  <a:pt x="679571" y="635760"/>
                  <a:pt x="685313" y="603529"/>
                  <a:pt x="692210" y="581114"/>
                </a:cubicBezTo>
                <a:cubicBezTo>
                  <a:pt x="700157" y="555285"/>
                  <a:pt x="702140" y="526192"/>
                  <a:pt x="717847" y="504202"/>
                </a:cubicBezTo>
                <a:cubicBezTo>
                  <a:pt x="732090" y="484262"/>
                  <a:pt x="738658" y="455340"/>
                  <a:pt x="760576" y="444381"/>
                </a:cubicBezTo>
                <a:cubicBezTo>
                  <a:pt x="790182" y="429579"/>
                  <a:pt x="817630" y="414483"/>
                  <a:pt x="850307" y="405925"/>
                </a:cubicBezTo>
                <a:cubicBezTo>
                  <a:pt x="931453" y="384672"/>
                  <a:pt x="1018347" y="370766"/>
                  <a:pt x="1102408" y="367469"/>
                </a:cubicBezTo>
                <a:cubicBezTo>
                  <a:pt x="1155086" y="365403"/>
                  <a:pt x="1207816" y="364952"/>
                  <a:pt x="1260505" y="363196"/>
                </a:cubicBezTo>
                <a:cubicBezTo>
                  <a:pt x="1293277" y="362104"/>
                  <a:pt x="1326002" y="359713"/>
                  <a:pt x="1358782" y="358923"/>
                </a:cubicBezTo>
                <a:lnTo>
                  <a:pt x="1615155" y="354650"/>
                </a:lnTo>
                <a:cubicBezTo>
                  <a:pt x="1635095" y="350377"/>
                  <a:pt x="1655840" y="348882"/>
                  <a:pt x="1674976" y="341832"/>
                </a:cubicBezTo>
                <a:cubicBezTo>
                  <a:pt x="1694732" y="334553"/>
                  <a:pt x="1701762" y="316363"/>
                  <a:pt x="1709159" y="299103"/>
                </a:cubicBezTo>
                <a:cubicBezTo>
                  <a:pt x="1713953" y="287917"/>
                  <a:pt x="1717705" y="276314"/>
                  <a:pt x="1721978" y="264919"/>
                </a:cubicBezTo>
                <a:cubicBezTo>
                  <a:pt x="1719129" y="237857"/>
                  <a:pt x="1718571" y="210456"/>
                  <a:pt x="1713432" y="183734"/>
                </a:cubicBezTo>
                <a:cubicBezTo>
                  <a:pt x="1711384" y="173082"/>
                  <a:pt x="1705464" y="163526"/>
                  <a:pt x="1700613" y="153824"/>
                </a:cubicBezTo>
                <a:cubicBezTo>
                  <a:pt x="1694055" y="140708"/>
                  <a:pt x="1687705" y="127348"/>
                  <a:pt x="1679249" y="115368"/>
                </a:cubicBezTo>
                <a:cubicBezTo>
                  <a:pt x="1658932" y="86585"/>
                  <a:pt x="1643603" y="75105"/>
                  <a:pt x="1615155" y="55547"/>
                </a:cubicBezTo>
                <a:cubicBezTo>
                  <a:pt x="1589696" y="38044"/>
                  <a:pt x="1576306" y="29563"/>
                  <a:pt x="1546789" y="21364"/>
                </a:cubicBezTo>
                <a:cubicBezTo>
                  <a:pt x="1499716" y="8289"/>
                  <a:pt x="1443078" y="7892"/>
                  <a:pt x="1397238" y="4273"/>
                </a:cubicBezTo>
                <a:lnTo>
                  <a:pt x="1341690" y="0"/>
                </a:lnTo>
                <a:cubicBezTo>
                  <a:pt x="1288991" y="2849"/>
                  <a:pt x="1236085" y="3078"/>
                  <a:pt x="1183593" y="8546"/>
                </a:cubicBezTo>
                <a:cubicBezTo>
                  <a:pt x="1158726" y="11136"/>
                  <a:pt x="1116779" y="28807"/>
                  <a:pt x="1093862" y="38456"/>
                </a:cubicBezTo>
                <a:cubicBezTo>
                  <a:pt x="1080934" y="43899"/>
                  <a:pt x="1067632" y="48670"/>
                  <a:pt x="1055406" y="55547"/>
                </a:cubicBezTo>
                <a:cubicBezTo>
                  <a:pt x="1045089" y="61350"/>
                  <a:pt x="1002348" y="93797"/>
                  <a:pt x="995585" y="102549"/>
                </a:cubicBezTo>
                <a:cubicBezTo>
                  <a:pt x="979153" y="123814"/>
                  <a:pt x="967284" y="148244"/>
                  <a:pt x="952856" y="170916"/>
                </a:cubicBezTo>
                <a:cubicBezTo>
                  <a:pt x="947342" y="179581"/>
                  <a:pt x="943714" y="190049"/>
                  <a:pt x="935765" y="196553"/>
                </a:cubicBezTo>
                <a:cubicBezTo>
                  <a:pt x="914708" y="213781"/>
                  <a:pt x="883792" y="240787"/>
                  <a:pt x="858853" y="256374"/>
                </a:cubicBezTo>
                <a:cubicBezTo>
                  <a:pt x="846418" y="264146"/>
                  <a:pt x="832910" y="270092"/>
                  <a:pt x="820397" y="277738"/>
                </a:cubicBezTo>
                <a:cubicBezTo>
                  <a:pt x="769316" y="308954"/>
                  <a:pt x="797394" y="297717"/>
                  <a:pt x="747757" y="320467"/>
                </a:cubicBezTo>
                <a:cubicBezTo>
                  <a:pt x="646661" y="366802"/>
                  <a:pt x="715124" y="339307"/>
                  <a:pt x="636662" y="358923"/>
                </a:cubicBezTo>
                <a:cubicBezTo>
                  <a:pt x="622236" y="362530"/>
                  <a:pt x="608113" y="367264"/>
                  <a:pt x="593933" y="371742"/>
                </a:cubicBezTo>
                <a:cubicBezTo>
                  <a:pt x="581048" y="375811"/>
                  <a:pt x="568630" y="381466"/>
                  <a:pt x="555477" y="384561"/>
                </a:cubicBezTo>
                <a:cubicBezTo>
                  <a:pt x="544299" y="387191"/>
                  <a:pt x="532714" y="387631"/>
                  <a:pt x="521294" y="388833"/>
                </a:cubicBezTo>
                <a:cubicBezTo>
                  <a:pt x="392485" y="402391"/>
                  <a:pt x="254238" y="408774"/>
                  <a:pt x="192281" y="414471"/>
                </a:cubicBezTo>
                <a:close/>
              </a:path>
            </a:pathLst>
          </a:cu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A6AD6D-4817-88D6-7D9B-AF297F14D3F6}"/>
              </a:ext>
            </a:extLst>
          </p:cNvPr>
          <p:cNvSpPr/>
          <p:nvPr/>
        </p:nvSpPr>
        <p:spPr>
          <a:xfrm>
            <a:off x="5808509" y="2950204"/>
            <a:ext cx="731539" cy="371742"/>
          </a:xfrm>
          <a:custGeom>
            <a:avLst/>
            <a:gdLst>
              <a:gd name="connsiteX0" fmla="*/ 295703 w 731539"/>
              <a:gd name="connsiteY0" fmla="*/ 25637 h 371742"/>
              <a:gd name="connsiteX1" fmla="*/ 17965 w 731539"/>
              <a:gd name="connsiteY1" fmla="*/ 106822 h 371742"/>
              <a:gd name="connsiteX2" fmla="*/ 5146 w 731539"/>
              <a:gd name="connsiteY2" fmla="*/ 141005 h 371742"/>
              <a:gd name="connsiteX3" fmla="*/ 5146 w 731539"/>
              <a:gd name="connsiteY3" fmla="*/ 235009 h 371742"/>
              <a:gd name="connsiteX4" fmla="*/ 17965 w 731539"/>
              <a:gd name="connsiteY4" fmla="*/ 256374 h 371742"/>
              <a:gd name="connsiteX5" fmla="*/ 52148 w 731539"/>
              <a:gd name="connsiteY5" fmla="*/ 303376 h 371742"/>
              <a:gd name="connsiteX6" fmla="*/ 77785 w 731539"/>
              <a:gd name="connsiteY6" fmla="*/ 329013 h 371742"/>
              <a:gd name="connsiteX7" fmla="*/ 171789 w 731539"/>
              <a:gd name="connsiteY7" fmla="*/ 358923 h 371742"/>
              <a:gd name="connsiteX8" fmla="*/ 329886 w 731539"/>
              <a:gd name="connsiteY8" fmla="*/ 371742 h 371742"/>
              <a:gd name="connsiteX9" fmla="*/ 603352 w 731539"/>
              <a:gd name="connsiteY9" fmla="*/ 346105 h 371742"/>
              <a:gd name="connsiteX10" fmla="*/ 650354 w 731539"/>
              <a:gd name="connsiteY10" fmla="*/ 324740 h 371742"/>
              <a:gd name="connsiteX11" fmla="*/ 718720 w 731539"/>
              <a:gd name="connsiteY11" fmla="*/ 260647 h 371742"/>
              <a:gd name="connsiteX12" fmla="*/ 731539 w 731539"/>
              <a:gd name="connsiteY12" fmla="*/ 230736 h 371742"/>
              <a:gd name="connsiteX13" fmla="*/ 718720 w 731539"/>
              <a:gd name="connsiteY13" fmla="*/ 145278 h 371742"/>
              <a:gd name="connsiteX14" fmla="*/ 693083 w 731539"/>
              <a:gd name="connsiteY14" fmla="*/ 111095 h 371742"/>
              <a:gd name="connsiteX15" fmla="*/ 628989 w 731539"/>
              <a:gd name="connsiteY15" fmla="*/ 68366 h 371742"/>
              <a:gd name="connsiteX16" fmla="*/ 556350 w 731539"/>
              <a:gd name="connsiteY16" fmla="*/ 34183 h 371742"/>
              <a:gd name="connsiteX17" fmla="*/ 526440 w 731539"/>
              <a:gd name="connsiteY17" fmla="*/ 21364 h 371742"/>
              <a:gd name="connsiteX18" fmla="*/ 496529 w 731539"/>
              <a:gd name="connsiteY18" fmla="*/ 17091 h 371742"/>
              <a:gd name="connsiteX19" fmla="*/ 440982 w 731539"/>
              <a:gd name="connsiteY19" fmla="*/ 4273 h 371742"/>
              <a:gd name="connsiteX20" fmla="*/ 334159 w 731539"/>
              <a:gd name="connsiteY20" fmla="*/ 0 h 371742"/>
              <a:gd name="connsiteX21" fmla="*/ 295703 w 731539"/>
              <a:gd name="connsiteY21" fmla="*/ 25637 h 3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31539" h="371742">
                <a:moveTo>
                  <a:pt x="295703" y="25637"/>
                </a:moveTo>
                <a:cubicBezTo>
                  <a:pt x="189667" y="4429"/>
                  <a:pt x="235839" y="9989"/>
                  <a:pt x="17965" y="106822"/>
                </a:cubicBezTo>
                <a:cubicBezTo>
                  <a:pt x="6845" y="111764"/>
                  <a:pt x="9419" y="129611"/>
                  <a:pt x="5146" y="141005"/>
                </a:cubicBezTo>
                <a:cubicBezTo>
                  <a:pt x="515" y="178052"/>
                  <a:pt x="-3639" y="193283"/>
                  <a:pt x="5146" y="235009"/>
                </a:cubicBezTo>
                <a:cubicBezTo>
                  <a:pt x="6857" y="243136"/>
                  <a:pt x="14251" y="248946"/>
                  <a:pt x="17965" y="256374"/>
                </a:cubicBezTo>
                <a:cubicBezTo>
                  <a:pt x="42939" y="306323"/>
                  <a:pt x="15113" y="269708"/>
                  <a:pt x="52148" y="303376"/>
                </a:cubicBezTo>
                <a:cubicBezTo>
                  <a:pt x="61090" y="311506"/>
                  <a:pt x="67951" y="321989"/>
                  <a:pt x="77785" y="329013"/>
                </a:cubicBezTo>
                <a:cubicBezTo>
                  <a:pt x="105212" y="348604"/>
                  <a:pt x="139525" y="354035"/>
                  <a:pt x="171789" y="358923"/>
                </a:cubicBezTo>
                <a:cubicBezTo>
                  <a:pt x="227075" y="367299"/>
                  <a:pt x="274340" y="368656"/>
                  <a:pt x="329886" y="371742"/>
                </a:cubicBezTo>
                <a:cubicBezTo>
                  <a:pt x="563887" y="357702"/>
                  <a:pt x="473771" y="373871"/>
                  <a:pt x="603352" y="346105"/>
                </a:cubicBezTo>
                <a:cubicBezTo>
                  <a:pt x="619019" y="338983"/>
                  <a:pt x="635597" y="333594"/>
                  <a:pt x="650354" y="324740"/>
                </a:cubicBezTo>
                <a:cubicBezTo>
                  <a:pt x="684254" y="304400"/>
                  <a:pt x="693506" y="289463"/>
                  <a:pt x="718720" y="260647"/>
                </a:cubicBezTo>
                <a:cubicBezTo>
                  <a:pt x="722993" y="250677"/>
                  <a:pt x="731539" y="241583"/>
                  <a:pt x="731539" y="230736"/>
                </a:cubicBezTo>
                <a:cubicBezTo>
                  <a:pt x="731539" y="201931"/>
                  <a:pt x="727534" y="172701"/>
                  <a:pt x="718720" y="145278"/>
                </a:cubicBezTo>
                <a:cubicBezTo>
                  <a:pt x="714362" y="131718"/>
                  <a:pt x="702775" y="121532"/>
                  <a:pt x="693083" y="111095"/>
                </a:cubicBezTo>
                <a:cubicBezTo>
                  <a:pt x="666849" y="82843"/>
                  <a:pt x="661967" y="85825"/>
                  <a:pt x="628989" y="68366"/>
                </a:cubicBezTo>
                <a:cubicBezTo>
                  <a:pt x="558826" y="31221"/>
                  <a:pt x="621748" y="60343"/>
                  <a:pt x="556350" y="34183"/>
                </a:cubicBezTo>
                <a:cubicBezTo>
                  <a:pt x="546279" y="30154"/>
                  <a:pt x="536870" y="24344"/>
                  <a:pt x="526440" y="21364"/>
                </a:cubicBezTo>
                <a:cubicBezTo>
                  <a:pt x="516756" y="18597"/>
                  <a:pt x="506377" y="19201"/>
                  <a:pt x="496529" y="17091"/>
                </a:cubicBezTo>
                <a:cubicBezTo>
                  <a:pt x="469333" y="11264"/>
                  <a:pt x="467619" y="5992"/>
                  <a:pt x="440982" y="4273"/>
                </a:cubicBezTo>
                <a:cubicBezTo>
                  <a:pt x="405420" y="1979"/>
                  <a:pt x="369767" y="1424"/>
                  <a:pt x="334159" y="0"/>
                </a:cubicBezTo>
                <a:lnTo>
                  <a:pt x="295703" y="25637"/>
                </a:lnTo>
                <a:close/>
              </a:path>
            </a:pathLst>
          </a:cu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FF52EF6-92E3-53C4-0743-A8F4BB869A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145361"/>
                  </p:ext>
                </p:extLst>
              </p:nvPr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>
                        <a:solidFill>
                          <a:srgbClr val="92D05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0070C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0070C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>
                        <a:solidFill>
                          <a:srgbClr val="0070C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7030A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7030A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>
                        <a:solidFill>
                          <a:srgbClr val="7030A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FF52EF6-92E3-53C4-0743-A8F4BB869A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145361"/>
                  </p:ext>
                </p:extLst>
              </p:nvPr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>
                        <a:solidFill>
                          <a:srgbClr val="92D05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0070C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0070C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>
                        <a:solidFill>
                          <a:srgbClr val="0070C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7030A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7030A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>
                        <a:solidFill>
                          <a:srgbClr val="7030A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1B3EBF8-57E5-BD6B-ADF1-EDA19268AC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296612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chemeClr val="accent2">
                            <a:alpha val="31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1B3EBF8-57E5-BD6B-ADF1-EDA19268AC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296612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chemeClr val="accent2">
                            <a:alpha val="31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20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E9CD9-4F5A-79D4-6EE9-763D60986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FBC8-15C5-2446-3E6D-062697B8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Probability (Warmup 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CF1A5-3E76-D50B-D4FB-4BE46318A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want to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? How would we compute this from the table below?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CF1A5-3E76-D50B-D4FB-4BE46318A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50468B-6FF8-69EE-051A-39DE35FAEE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877301"/>
                  </p:ext>
                </p:extLst>
              </p:nvPr>
            </p:nvGraphicFramePr>
            <p:xfrm>
              <a:off x="5891049" y="4588616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50468B-6FF8-69EE-051A-39DE35FAEE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877301"/>
                  </p:ext>
                </p:extLst>
              </p:nvPr>
            </p:nvGraphicFramePr>
            <p:xfrm>
              <a:off x="5891049" y="4588616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226" r="-765306" b="-4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00" t="-3226" r="-650000" b="-4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26" t="-3226" r="-74731" b="-4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559" t="-3226" r="-2206" b="-4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10AD2F3-F4BB-B738-E0A6-F1BB35755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635314"/>
                  </p:ext>
                </p:extLst>
              </p:nvPr>
            </p:nvGraphicFramePr>
            <p:xfrm>
              <a:off x="482583" y="4559858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10AD2F3-F4BB-B738-E0A6-F1BB35755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635314"/>
                  </p:ext>
                </p:extLst>
              </p:nvPr>
            </p:nvGraphicFramePr>
            <p:xfrm>
              <a:off x="482583" y="4559858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125" r="-754348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125" r="-654348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488" t="-3125" r="-75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874" t="-3125" r="-1575" b="-4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1AD9C0-11D5-3DD1-D8D3-9815AF0A2123}"/>
                  </a:ext>
                </a:extLst>
              </p:cNvPr>
              <p:cNvSpPr txBox="1"/>
              <p:nvPr/>
            </p:nvSpPr>
            <p:spPr>
              <a:xfrm>
                <a:off x="2634620" y="2517413"/>
                <a:ext cx="3461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1AD9C0-11D5-3DD1-D8D3-9815AF0A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0" y="2517413"/>
                <a:ext cx="3461380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61B6607-257D-D4A0-002D-5F5B3B3B9D2F}"/>
              </a:ext>
            </a:extLst>
          </p:cNvPr>
          <p:cNvSpPr txBox="1"/>
          <p:nvPr/>
        </p:nvSpPr>
        <p:spPr>
          <a:xfrm>
            <a:off x="4804118" y="1982883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TTT   TTH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THT   THH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   HTH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HHT   HHH </a:t>
            </a:r>
          </a:p>
        </p:txBody>
      </p:sp>
    </p:spTree>
    <p:extLst>
      <p:ext uri="{BB962C8B-B14F-4D97-AF65-F5344CB8AC3E}">
        <p14:creationId xmlns:p14="http://schemas.microsoft.com/office/powerpoint/2010/main" val="409775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0017-ED17-178D-7915-91E6F2FA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3C8E-2F90-E44F-807C-CCD49458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Probability (Warmup 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0DA8C-D32B-09A6-E1B2-B50081480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want to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? How would we compute this from the table below?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Just add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=1/4+1/8=3/8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This is called a “marginal probability”, i.e. the probability of a single event (here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without consideration of any related events.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0DA8C-D32B-09A6-E1B2-B50081480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340E2-18C9-7A02-C9E0-7C443EC5828B}"/>
                  </a:ext>
                </a:extLst>
              </p:cNvPr>
              <p:cNvSpPr txBox="1"/>
              <p:nvPr/>
            </p:nvSpPr>
            <p:spPr>
              <a:xfrm>
                <a:off x="2634620" y="2517413"/>
                <a:ext cx="3461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340E2-18C9-7A02-C9E0-7C443EC58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0" y="2517413"/>
                <a:ext cx="3461380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1A7D02-7A8E-9162-5418-763C6709B1FC}"/>
              </a:ext>
            </a:extLst>
          </p:cNvPr>
          <p:cNvSpPr txBox="1"/>
          <p:nvPr/>
        </p:nvSpPr>
        <p:spPr>
          <a:xfrm>
            <a:off x="4804118" y="1982883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TTT   TTH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THT   THH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   HTH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HHT   HHH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728C210-21FC-0188-4040-CF353509826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91049" y="4588616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728C210-21FC-0188-4040-CF353509826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91049" y="4588616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226" r="-765306" b="-4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000" t="-3226" r="-650000" b="-4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26" t="-3226" r="-74731" b="-4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559" t="-3226" r="-2206" b="-4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690120-B3A4-C8A8-A907-CB82001DE3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206851"/>
                  </p:ext>
                </p:extLst>
              </p:nvPr>
            </p:nvGraphicFramePr>
            <p:xfrm>
              <a:off x="482583" y="4559858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690120-B3A4-C8A8-A907-CB82001DE3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206851"/>
                  </p:ext>
                </p:extLst>
              </p:nvPr>
            </p:nvGraphicFramePr>
            <p:xfrm>
              <a:off x="482583" y="4559858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125" r="-754348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3125" r="-654348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3488" t="-3125" r="-75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7874" t="-3125" r="-1575" b="-4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172A1E22-D98C-A25E-17C9-79DF8968985D}"/>
              </a:ext>
            </a:extLst>
          </p:cNvPr>
          <p:cNvSpPr/>
          <p:nvPr/>
        </p:nvSpPr>
        <p:spPr>
          <a:xfrm>
            <a:off x="485777" y="5643562"/>
            <a:ext cx="4972050" cy="1128713"/>
          </a:xfrm>
          <a:custGeom>
            <a:avLst/>
            <a:gdLst>
              <a:gd name="connsiteX0" fmla="*/ 257175 w 4972050"/>
              <a:gd name="connsiteY0" fmla="*/ 85725 h 1128713"/>
              <a:gd name="connsiteX1" fmla="*/ 157162 w 4972050"/>
              <a:gd name="connsiteY1" fmla="*/ 157163 h 1128713"/>
              <a:gd name="connsiteX2" fmla="*/ 128587 w 4972050"/>
              <a:gd name="connsiteY2" fmla="*/ 200025 h 1128713"/>
              <a:gd name="connsiteX3" fmla="*/ 57150 w 4972050"/>
              <a:gd name="connsiteY3" fmla="*/ 385763 h 1128713"/>
              <a:gd name="connsiteX4" fmla="*/ 28575 w 4972050"/>
              <a:gd name="connsiteY4" fmla="*/ 471488 h 1128713"/>
              <a:gd name="connsiteX5" fmla="*/ 0 w 4972050"/>
              <a:gd name="connsiteY5" fmla="*/ 585788 h 1128713"/>
              <a:gd name="connsiteX6" fmla="*/ 14287 w 4972050"/>
              <a:gd name="connsiteY6" fmla="*/ 857250 h 1128713"/>
              <a:gd name="connsiteX7" fmla="*/ 42862 w 4972050"/>
              <a:gd name="connsiteY7" fmla="*/ 900113 h 1128713"/>
              <a:gd name="connsiteX8" fmla="*/ 142875 w 4972050"/>
              <a:gd name="connsiteY8" fmla="*/ 985838 h 1128713"/>
              <a:gd name="connsiteX9" fmla="*/ 228600 w 4972050"/>
              <a:gd name="connsiteY9" fmla="*/ 1028700 h 1128713"/>
              <a:gd name="connsiteX10" fmla="*/ 300037 w 4972050"/>
              <a:gd name="connsiteY10" fmla="*/ 1071563 h 1128713"/>
              <a:gd name="connsiteX11" fmla="*/ 371475 w 4972050"/>
              <a:gd name="connsiteY11" fmla="*/ 1085850 h 1128713"/>
              <a:gd name="connsiteX12" fmla="*/ 700087 w 4972050"/>
              <a:gd name="connsiteY12" fmla="*/ 1128713 h 1128713"/>
              <a:gd name="connsiteX13" fmla="*/ 971550 w 4972050"/>
              <a:gd name="connsiteY13" fmla="*/ 1114425 h 1128713"/>
              <a:gd name="connsiteX14" fmla="*/ 1014412 w 4972050"/>
              <a:gd name="connsiteY14" fmla="*/ 1100138 h 1128713"/>
              <a:gd name="connsiteX15" fmla="*/ 1157287 w 4972050"/>
              <a:gd name="connsiteY15" fmla="*/ 1071563 h 1128713"/>
              <a:gd name="connsiteX16" fmla="*/ 1214437 w 4972050"/>
              <a:gd name="connsiteY16" fmla="*/ 1057275 h 1128713"/>
              <a:gd name="connsiteX17" fmla="*/ 1257300 w 4972050"/>
              <a:gd name="connsiteY17" fmla="*/ 1042988 h 1128713"/>
              <a:gd name="connsiteX18" fmla="*/ 1400175 w 4972050"/>
              <a:gd name="connsiteY18" fmla="*/ 1014413 h 1128713"/>
              <a:gd name="connsiteX19" fmla="*/ 1543050 w 4972050"/>
              <a:gd name="connsiteY19" fmla="*/ 985838 h 1128713"/>
              <a:gd name="connsiteX20" fmla="*/ 1614487 w 4972050"/>
              <a:gd name="connsiteY20" fmla="*/ 971550 h 1128713"/>
              <a:gd name="connsiteX21" fmla="*/ 1814512 w 4972050"/>
              <a:gd name="connsiteY21" fmla="*/ 942975 h 1128713"/>
              <a:gd name="connsiteX22" fmla="*/ 1914525 w 4972050"/>
              <a:gd name="connsiteY22" fmla="*/ 928688 h 1128713"/>
              <a:gd name="connsiteX23" fmla="*/ 2228850 w 4972050"/>
              <a:gd name="connsiteY23" fmla="*/ 900113 h 1128713"/>
              <a:gd name="connsiteX24" fmla="*/ 3671887 w 4972050"/>
              <a:gd name="connsiteY24" fmla="*/ 871538 h 1128713"/>
              <a:gd name="connsiteX25" fmla="*/ 4514850 w 4972050"/>
              <a:gd name="connsiteY25" fmla="*/ 842963 h 1128713"/>
              <a:gd name="connsiteX26" fmla="*/ 4557712 w 4972050"/>
              <a:gd name="connsiteY26" fmla="*/ 828675 h 1128713"/>
              <a:gd name="connsiteX27" fmla="*/ 4657725 w 4972050"/>
              <a:gd name="connsiteY27" fmla="*/ 800100 h 1128713"/>
              <a:gd name="connsiteX28" fmla="*/ 4700587 w 4972050"/>
              <a:gd name="connsiteY28" fmla="*/ 771525 h 1128713"/>
              <a:gd name="connsiteX29" fmla="*/ 4757737 w 4972050"/>
              <a:gd name="connsiteY29" fmla="*/ 742950 h 1128713"/>
              <a:gd name="connsiteX30" fmla="*/ 4800600 w 4972050"/>
              <a:gd name="connsiteY30" fmla="*/ 700088 h 1128713"/>
              <a:gd name="connsiteX31" fmla="*/ 4857750 w 4972050"/>
              <a:gd name="connsiteY31" fmla="*/ 657225 h 1128713"/>
              <a:gd name="connsiteX32" fmla="*/ 4886325 w 4972050"/>
              <a:gd name="connsiteY32" fmla="*/ 600075 h 1128713"/>
              <a:gd name="connsiteX33" fmla="*/ 4929187 w 4972050"/>
              <a:gd name="connsiteY33" fmla="*/ 571500 h 1128713"/>
              <a:gd name="connsiteX34" fmla="*/ 4957762 w 4972050"/>
              <a:gd name="connsiteY34" fmla="*/ 485775 h 1128713"/>
              <a:gd name="connsiteX35" fmla="*/ 4972050 w 4972050"/>
              <a:gd name="connsiteY35" fmla="*/ 442913 h 1128713"/>
              <a:gd name="connsiteX36" fmla="*/ 4929187 w 4972050"/>
              <a:gd name="connsiteY36" fmla="*/ 342900 h 1128713"/>
              <a:gd name="connsiteX37" fmla="*/ 4886325 w 4972050"/>
              <a:gd name="connsiteY37" fmla="*/ 314325 h 1128713"/>
              <a:gd name="connsiteX38" fmla="*/ 4857750 w 4972050"/>
              <a:gd name="connsiteY38" fmla="*/ 271463 h 1128713"/>
              <a:gd name="connsiteX39" fmla="*/ 4772025 w 4972050"/>
              <a:gd name="connsiteY39" fmla="*/ 214313 h 1128713"/>
              <a:gd name="connsiteX40" fmla="*/ 4686300 w 4972050"/>
              <a:gd name="connsiteY40" fmla="*/ 157163 h 1128713"/>
              <a:gd name="connsiteX41" fmla="*/ 4557712 w 4972050"/>
              <a:gd name="connsiteY41" fmla="*/ 71438 h 1128713"/>
              <a:gd name="connsiteX42" fmla="*/ 4514850 w 4972050"/>
              <a:gd name="connsiteY42" fmla="*/ 42863 h 1128713"/>
              <a:gd name="connsiteX43" fmla="*/ 4057650 w 4972050"/>
              <a:gd name="connsiteY43" fmla="*/ 14288 h 1128713"/>
              <a:gd name="connsiteX44" fmla="*/ 3586162 w 4972050"/>
              <a:gd name="connsiteY44" fmla="*/ 0 h 1128713"/>
              <a:gd name="connsiteX45" fmla="*/ 2857500 w 4972050"/>
              <a:gd name="connsiteY45" fmla="*/ 28575 h 1128713"/>
              <a:gd name="connsiteX46" fmla="*/ 2628900 w 4972050"/>
              <a:gd name="connsiteY46" fmla="*/ 71438 h 1128713"/>
              <a:gd name="connsiteX47" fmla="*/ 2528887 w 4972050"/>
              <a:gd name="connsiteY47" fmla="*/ 85725 h 1128713"/>
              <a:gd name="connsiteX48" fmla="*/ 2471737 w 4972050"/>
              <a:gd name="connsiteY48" fmla="*/ 100013 h 1128713"/>
              <a:gd name="connsiteX49" fmla="*/ 2343150 w 4972050"/>
              <a:gd name="connsiteY49" fmla="*/ 114300 h 1128713"/>
              <a:gd name="connsiteX50" fmla="*/ 2228850 w 4972050"/>
              <a:gd name="connsiteY50" fmla="*/ 128588 h 1128713"/>
              <a:gd name="connsiteX51" fmla="*/ 2100262 w 4972050"/>
              <a:gd name="connsiteY51" fmla="*/ 142875 h 1128713"/>
              <a:gd name="connsiteX52" fmla="*/ 1857375 w 4972050"/>
              <a:gd name="connsiteY52" fmla="*/ 171450 h 1128713"/>
              <a:gd name="connsiteX53" fmla="*/ 1600200 w 4972050"/>
              <a:gd name="connsiteY53" fmla="*/ 185738 h 1128713"/>
              <a:gd name="connsiteX54" fmla="*/ 814387 w 4972050"/>
              <a:gd name="connsiteY54" fmla="*/ 171450 h 1128713"/>
              <a:gd name="connsiteX55" fmla="*/ 628650 w 4972050"/>
              <a:gd name="connsiteY55" fmla="*/ 142875 h 1128713"/>
              <a:gd name="connsiteX56" fmla="*/ 414337 w 4972050"/>
              <a:gd name="connsiteY56" fmla="*/ 128588 h 1128713"/>
              <a:gd name="connsiteX57" fmla="*/ 328612 w 4972050"/>
              <a:gd name="connsiteY57" fmla="*/ 100013 h 1128713"/>
              <a:gd name="connsiteX58" fmla="*/ 285750 w 4972050"/>
              <a:gd name="connsiteY58" fmla="*/ 71438 h 1128713"/>
              <a:gd name="connsiteX59" fmla="*/ 257175 w 4972050"/>
              <a:gd name="connsiteY59" fmla="*/ 85725 h 112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972050" h="1128713">
                <a:moveTo>
                  <a:pt x="257175" y="85725"/>
                </a:moveTo>
                <a:cubicBezTo>
                  <a:pt x="235744" y="100012"/>
                  <a:pt x="187783" y="129945"/>
                  <a:pt x="157162" y="157163"/>
                </a:cubicBezTo>
                <a:cubicBezTo>
                  <a:pt x="144328" y="168571"/>
                  <a:pt x="137106" y="185116"/>
                  <a:pt x="128587" y="200025"/>
                </a:cubicBezTo>
                <a:cubicBezTo>
                  <a:pt x="89562" y="268319"/>
                  <a:pt x="86052" y="299056"/>
                  <a:pt x="57150" y="385763"/>
                </a:cubicBezTo>
                <a:lnTo>
                  <a:pt x="28575" y="471488"/>
                </a:lnTo>
                <a:lnTo>
                  <a:pt x="0" y="585788"/>
                </a:lnTo>
                <a:cubicBezTo>
                  <a:pt x="4762" y="676275"/>
                  <a:pt x="2044" y="767468"/>
                  <a:pt x="14287" y="857250"/>
                </a:cubicBezTo>
                <a:cubicBezTo>
                  <a:pt x="16607" y="874264"/>
                  <a:pt x="31869" y="886921"/>
                  <a:pt x="42862" y="900113"/>
                </a:cubicBezTo>
                <a:cubicBezTo>
                  <a:pt x="73403" y="936762"/>
                  <a:pt x="103926" y="958017"/>
                  <a:pt x="142875" y="985838"/>
                </a:cubicBezTo>
                <a:cubicBezTo>
                  <a:pt x="238418" y="1054084"/>
                  <a:pt x="134232" y="981516"/>
                  <a:pt x="228600" y="1028700"/>
                </a:cubicBezTo>
                <a:cubicBezTo>
                  <a:pt x="253438" y="1041119"/>
                  <a:pt x="274253" y="1061250"/>
                  <a:pt x="300037" y="1071563"/>
                </a:cubicBezTo>
                <a:cubicBezTo>
                  <a:pt x="322584" y="1080582"/>
                  <a:pt x="348046" y="1079460"/>
                  <a:pt x="371475" y="1085850"/>
                </a:cubicBezTo>
                <a:cubicBezTo>
                  <a:pt x="580233" y="1142783"/>
                  <a:pt x="303022" y="1105355"/>
                  <a:pt x="700087" y="1128713"/>
                </a:cubicBezTo>
                <a:cubicBezTo>
                  <a:pt x="790575" y="1123950"/>
                  <a:pt x="881309" y="1122629"/>
                  <a:pt x="971550" y="1114425"/>
                </a:cubicBezTo>
                <a:cubicBezTo>
                  <a:pt x="986548" y="1113062"/>
                  <a:pt x="999738" y="1103524"/>
                  <a:pt x="1014412" y="1100138"/>
                </a:cubicBezTo>
                <a:cubicBezTo>
                  <a:pt x="1061736" y="1089217"/>
                  <a:pt x="1110169" y="1083343"/>
                  <a:pt x="1157287" y="1071563"/>
                </a:cubicBezTo>
                <a:cubicBezTo>
                  <a:pt x="1176337" y="1066800"/>
                  <a:pt x="1195556" y="1062669"/>
                  <a:pt x="1214437" y="1057275"/>
                </a:cubicBezTo>
                <a:cubicBezTo>
                  <a:pt x="1228918" y="1053138"/>
                  <a:pt x="1242625" y="1046374"/>
                  <a:pt x="1257300" y="1042988"/>
                </a:cubicBezTo>
                <a:cubicBezTo>
                  <a:pt x="1304624" y="1032067"/>
                  <a:pt x="1352550" y="1023938"/>
                  <a:pt x="1400175" y="1014413"/>
                </a:cubicBezTo>
                <a:lnTo>
                  <a:pt x="1543050" y="985838"/>
                </a:lnTo>
                <a:cubicBezTo>
                  <a:pt x="1566862" y="981076"/>
                  <a:pt x="1590533" y="975542"/>
                  <a:pt x="1614487" y="971550"/>
                </a:cubicBezTo>
                <a:cubicBezTo>
                  <a:pt x="1765056" y="946456"/>
                  <a:pt x="1635719" y="966814"/>
                  <a:pt x="1814512" y="942975"/>
                </a:cubicBezTo>
                <a:lnTo>
                  <a:pt x="1914525" y="928688"/>
                </a:lnTo>
                <a:cubicBezTo>
                  <a:pt x="2039221" y="913101"/>
                  <a:pt x="2094578" y="909704"/>
                  <a:pt x="2228850" y="900113"/>
                </a:cubicBezTo>
                <a:cubicBezTo>
                  <a:pt x="2802274" y="859154"/>
                  <a:pt x="2655240" y="883359"/>
                  <a:pt x="3671887" y="871538"/>
                </a:cubicBezTo>
                <a:cubicBezTo>
                  <a:pt x="4003098" y="805294"/>
                  <a:pt x="3639088" y="873692"/>
                  <a:pt x="4514850" y="842963"/>
                </a:cubicBezTo>
                <a:cubicBezTo>
                  <a:pt x="4529901" y="842435"/>
                  <a:pt x="4543231" y="832812"/>
                  <a:pt x="4557712" y="828675"/>
                </a:cubicBezTo>
                <a:cubicBezTo>
                  <a:pt x="4579081" y="822570"/>
                  <a:pt x="4634883" y="811521"/>
                  <a:pt x="4657725" y="800100"/>
                </a:cubicBezTo>
                <a:cubicBezTo>
                  <a:pt x="4673083" y="792421"/>
                  <a:pt x="4685678" y="780044"/>
                  <a:pt x="4700587" y="771525"/>
                </a:cubicBezTo>
                <a:cubicBezTo>
                  <a:pt x="4719079" y="760958"/>
                  <a:pt x="4740406" y="755329"/>
                  <a:pt x="4757737" y="742950"/>
                </a:cubicBezTo>
                <a:cubicBezTo>
                  <a:pt x="4774179" y="731206"/>
                  <a:pt x="4785259" y="713238"/>
                  <a:pt x="4800600" y="700088"/>
                </a:cubicBezTo>
                <a:cubicBezTo>
                  <a:pt x="4818680" y="684591"/>
                  <a:pt x="4838700" y="671513"/>
                  <a:pt x="4857750" y="657225"/>
                </a:cubicBezTo>
                <a:cubicBezTo>
                  <a:pt x="4867275" y="638175"/>
                  <a:pt x="4872690" y="616437"/>
                  <a:pt x="4886325" y="600075"/>
                </a:cubicBezTo>
                <a:cubicBezTo>
                  <a:pt x="4897318" y="586884"/>
                  <a:pt x="4920086" y="586061"/>
                  <a:pt x="4929187" y="571500"/>
                </a:cubicBezTo>
                <a:cubicBezTo>
                  <a:pt x="4945151" y="545958"/>
                  <a:pt x="4948237" y="514350"/>
                  <a:pt x="4957762" y="485775"/>
                </a:cubicBezTo>
                <a:lnTo>
                  <a:pt x="4972050" y="442913"/>
                </a:lnTo>
                <a:cubicBezTo>
                  <a:pt x="4961120" y="399193"/>
                  <a:pt x="4962076" y="375789"/>
                  <a:pt x="4929187" y="342900"/>
                </a:cubicBezTo>
                <a:cubicBezTo>
                  <a:pt x="4917045" y="330758"/>
                  <a:pt x="4900612" y="323850"/>
                  <a:pt x="4886325" y="314325"/>
                </a:cubicBezTo>
                <a:cubicBezTo>
                  <a:pt x="4876800" y="300038"/>
                  <a:pt x="4870673" y="282770"/>
                  <a:pt x="4857750" y="271463"/>
                </a:cubicBezTo>
                <a:cubicBezTo>
                  <a:pt x="4831904" y="248848"/>
                  <a:pt x="4800600" y="233363"/>
                  <a:pt x="4772025" y="214313"/>
                </a:cubicBezTo>
                <a:lnTo>
                  <a:pt x="4686300" y="157163"/>
                </a:lnTo>
                <a:lnTo>
                  <a:pt x="4557712" y="71438"/>
                </a:lnTo>
                <a:cubicBezTo>
                  <a:pt x="4543425" y="61913"/>
                  <a:pt x="4531509" y="47028"/>
                  <a:pt x="4514850" y="42863"/>
                </a:cubicBezTo>
                <a:cubicBezTo>
                  <a:pt x="4329081" y="-3581"/>
                  <a:pt x="4471670" y="27862"/>
                  <a:pt x="4057650" y="14288"/>
                </a:cubicBezTo>
                <a:lnTo>
                  <a:pt x="3586162" y="0"/>
                </a:lnTo>
                <a:cubicBezTo>
                  <a:pt x="3186891" y="9982"/>
                  <a:pt x="3142379" y="-1412"/>
                  <a:pt x="2857500" y="28575"/>
                </a:cubicBezTo>
                <a:cubicBezTo>
                  <a:pt x="2362355" y="80696"/>
                  <a:pt x="3130126" y="-163"/>
                  <a:pt x="2628900" y="71438"/>
                </a:cubicBezTo>
                <a:cubicBezTo>
                  <a:pt x="2595562" y="76200"/>
                  <a:pt x="2562020" y="79701"/>
                  <a:pt x="2528887" y="85725"/>
                </a:cubicBezTo>
                <a:cubicBezTo>
                  <a:pt x="2509567" y="89238"/>
                  <a:pt x="2491145" y="97027"/>
                  <a:pt x="2471737" y="100013"/>
                </a:cubicBezTo>
                <a:cubicBezTo>
                  <a:pt x="2429112" y="106571"/>
                  <a:pt x="2385981" y="109261"/>
                  <a:pt x="2343150" y="114300"/>
                </a:cubicBezTo>
                <a:lnTo>
                  <a:pt x="2228850" y="128588"/>
                </a:lnTo>
                <a:lnTo>
                  <a:pt x="2100262" y="142875"/>
                </a:lnTo>
                <a:cubicBezTo>
                  <a:pt x="1969902" y="159170"/>
                  <a:pt x="2009550" y="160580"/>
                  <a:pt x="1857375" y="171450"/>
                </a:cubicBezTo>
                <a:cubicBezTo>
                  <a:pt x="1771736" y="177567"/>
                  <a:pt x="1685925" y="180975"/>
                  <a:pt x="1600200" y="185738"/>
                </a:cubicBezTo>
                <a:lnTo>
                  <a:pt x="814387" y="171450"/>
                </a:lnTo>
                <a:cubicBezTo>
                  <a:pt x="400913" y="158529"/>
                  <a:pt x="848468" y="166014"/>
                  <a:pt x="628650" y="142875"/>
                </a:cubicBezTo>
                <a:cubicBezTo>
                  <a:pt x="557447" y="135380"/>
                  <a:pt x="485775" y="133350"/>
                  <a:pt x="414337" y="128588"/>
                </a:cubicBezTo>
                <a:cubicBezTo>
                  <a:pt x="385762" y="119063"/>
                  <a:pt x="353674" y="116721"/>
                  <a:pt x="328612" y="100013"/>
                </a:cubicBezTo>
                <a:cubicBezTo>
                  <a:pt x="314325" y="90488"/>
                  <a:pt x="301108" y="79117"/>
                  <a:pt x="285750" y="71438"/>
                </a:cubicBezTo>
                <a:cubicBezTo>
                  <a:pt x="279726" y="68426"/>
                  <a:pt x="278606" y="71438"/>
                  <a:pt x="257175" y="85725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8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B703-8E19-B716-BB47-42211E58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A7C6-2AFA-2393-D974-9E34E235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8CFBB-2C38-6CB5-59D6-09A4864FB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/>
                  <a:t>Given a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,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called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We can compute the marginal distribution by summing over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8CFBB-2C38-6CB5-59D6-09A4864FB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D7BF8E-C86C-31A5-0BFB-C11A6B6EE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9094"/>
                  </p:ext>
                </p:extLst>
              </p:nvPr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D7BF8E-C86C-31A5-0BFB-C11A6B6EE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9094"/>
                  </p:ext>
                </p:extLst>
              </p:nvPr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1538" r="-76274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71" t="-1538" r="-65534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488" t="-1538" r="-7441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894" t="-1538" r="-1767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FEB8E04-541F-8078-6C49-5A1AE4C21D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342088"/>
                  </p:ext>
                </p:extLst>
              </p:nvPr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FEB8E04-541F-8078-6C49-5A1AE4C21D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342088"/>
                  </p:ext>
                </p:extLst>
              </p:nvPr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3030" r="-7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3030" r="-6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3030" r="-74652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3030" r="-1901" b="-4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74088-74B7-D103-298D-FBAE6C61776B}"/>
                  </a:ext>
                </a:extLst>
              </p:cNvPr>
              <p:cNvSpPr txBox="1"/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74088-74B7-D103-298D-FBAE6C61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A6D603A-98F8-98F8-5DCF-430F30118D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0024180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A6D603A-98F8-98F8-5DCF-430F30118D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0024180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26" t="-1449" r="-656911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8638" t="-1449" r="-21439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835" t="-1449" r="-73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05246A-18F4-3804-CF6E-CB0C42A829BC}"/>
                  </a:ext>
                </a:extLst>
              </p:cNvPr>
              <p:cNvSpPr txBox="1"/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Example, can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05246A-18F4-3804-CF6E-CB0C42A82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blipFill>
                <a:blip r:embed="rId7"/>
                <a:stretch>
                  <a:fillRect l="-2573" t="-19797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4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D7DAC-17DF-9F70-87A1-5ED27F62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C7C3-4AD6-137A-933D-498DB195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B0F91-4491-A4FE-DDB3-3C37F313A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/>
                  <a:t>Given a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,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called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We can compute the marginal distribution by summing over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B0F91-4491-A4FE-DDB3-3C37F313A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CEA53C2-3908-91D1-877D-C44702A813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CEA53C2-3908-91D1-877D-C44702A813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1538" r="-76274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71" t="-1538" r="-65534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488" t="-1538" r="-7441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894" t="-1538" r="-1767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8A748EB-E367-2F56-3705-8FDF048DE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06187"/>
                  </p:ext>
                </p:extLst>
              </p:nvPr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8A748EB-E367-2F56-3705-8FDF048DE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06187"/>
                  </p:ext>
                </p:extLst>
              </p:nvPr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3030" r="-7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3030" r="-6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3030" r="-74652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3030" r="-1901" b="-4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9638DF-46FF-E2F8-FDBB-3E2C336B1C7E}"/>
                  </a:ext>
                </a:extLst>
              </p:cNvPr>
              <p:cNvSpPr txBox="1"/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9638DF-46FF-E2F8-FDBB-3E2C336B1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656607-FAFD-7B10-8AD4-BB6864EAB1BA}"/>
                  </a:ext>
                </a:extLst>
              </p:cNvPr>
              <p:cNvSpPr txBox="1"/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Example, can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656607-FAFD-7B10-8AD4-BB6864EA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blipFill>
                <a:blip r:embed="rId6"/>
                <a:stretch>
                  <a:fillRect l="-2573" t="-19797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3710F20-F63C-3356-CFA4-5E271ADDF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0983750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3710F20-F63C-3356-CFA4-5E271ADDF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0983750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626" t="-1449" r="-656911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638" t="-1449" r="-21439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9835" t="-1449" r="-73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087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75C8-05B1-3AB3-7532-04330D109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0C81-79E8-B417-A3E4-BD494717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E2955-0750-E6CB-2E49-ED4EEA244F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/>
                  <a:t>Given a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,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called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We can compute the marginal distribution by summing over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E2955-0750-E6CB-2E49-ED4EEA244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377DC5-DDFC-E423-2B66-2FCFEAE611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377DC5-DDFC-E423-2B66-2FCFEAE611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1538" r="-76274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71" t="-1538" r="-65534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488" t="-1538" r="-7441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894" t="-1538" r="-1767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A8BAB7F-0D78-6F5F-5341-F2E60D12B2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A8BAB7F-0D78-6F5F-5341-F2E60D12B2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3030" r="-7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3030" r="-6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3030" r="-74652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3030" r="-1901" b="-4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>
                        <a:solidFill>
                          <a:srgbClr val="FDCDE4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C2F8D-9E3F-5204-9F56-92F9F5EF87ED}"/>
                  </a:ext>
                </a:extLst>
              </p:cNvPr>
              <p:cNvSpPr txBox="1"/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C2F8D-9E3F-5204-9F56-92F9F5EF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911B9-EDA3-B865-D9AF-C0A0A9E06C5A}"/>
                  </a:ext>
                </a:extLst>
              </p:cNvPr>
              <p:cNvSpPr txBox="1"/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Example, can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911B9-EDA3-B865-D9AF-C0A0A9E0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blipFill>
                <a:blip r:embed="rId6"/>
                <a:stretch>
                  <a:fillRect l="-2573" t="-19797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3212AEF-9A00-C228-6366-54B87AD0A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185872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3212AEF-9A00-C228-6366-54B87AD0A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185872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626" t="-1449" r="-656911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638" t="-1449" r="-21439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9835" t="-1449" r="-73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622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DB800-F530-4B2A-F29A-00BD8DAF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E137-FE90-0B7F-3D10-FE63F3C3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FE4E84-8311-8526-584D-9688FD739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/>
                  <a:t>Given a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,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called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We can compute the marginal distribution by summing over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FE4E84-8311-8526-584D-9688FD739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28BBFF1-5ACC-143D-2D72-E7FAAF0BCD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28BBFF1-5ACC-143D-2D72-E7FAAF0BCD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1538" r="-76274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71" t="-1538" r="-65534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488" t="-1538" r="-7441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894" t="-1538" r="-1767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9669A4-C32B-B878-8AEB-72146B2969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9669A4-C32B-B878-8AEB-72146B2969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3030" r="-7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3030" r="-6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3030" r="-74652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3030" r="-1901" b="-4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DB691-BA58-7061-4BF5-121CDF39C4C0}"/>
                  </a:ext>
                </a:extLst>
              </p:cNvPr>
              <p:cNvSpPr txBox="1"/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DB691-BA58-7061-4BF5-121CDF39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315B4D8-52E4-86C0-80C6-2820E37CB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570824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315B4D8-52E4-86C0-80C6-2820E37CB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570824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26" t="-1449" r="-656911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8638" t="-1449" r="-21439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835" t="-1449" r="-73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09FC7A-6724-46C0-9020-90A8FEA49B18}"/>
                  </a:ext>
                </a:extLst>
              </p:cNvPr>
              <p:cNvSpPr txBox="1"/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Example, can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09FC7A-6724-46C0-9020-90A8FEA4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blipFill>
                <a:blip r:embed="rId7"/>
                <a:stretch>
                  <a:fillRect l="-2573" t="-19797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4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EA64-0DDA-D7A3-0D44-71B4D84D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Random Variables and Expectation from Tail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461CA-686C-657C-50ED-92C3D2B41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dirty="0"/>
                  <a:t>In the previous lecture, we stated without proof that the expectation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do this, let’s use an alternate formula for expectation called the “tail sum formula”, which is as follows.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random variable whose range is a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1, 2, 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Note, this is a special formula for expectation that is different than our usual formula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 This formula is only valid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whose range is a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461CA-686C-657C-50ED-92C3D2B41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58" t="-901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1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B86A6-FD04-78DB-7F46-E58B692D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496D-FA6A-FAFF-BF68-87E150E0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FBD8A-E5A0-950F-1510-B4A468E5D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/>
                  <a:t>Given a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,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called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We can compute the marginal distribution by summing over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FBD8A-E5A0-950F-1510-B4A468E5D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F65C5DD-6F21-0CEA-654F-92B5F19E16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F65C5DD-6F21-0CEA-654F-92B5F19E16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1538" r="-76274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71" t="-1538" r="-65534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488" t="-1538" r="-7441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894" t="-1538" r="-1767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7A10DB2-056F-67A1-3CE8-C245B533B1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777560"/>
                  </p:ext>
                </p:extLst>
              </p:nvPr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7A10DB2-056F-67A1-3CE8-C245B533B1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777560"/>
                  </p:ext>
                </p:extLst>
              </p:nvPr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3030" r="-7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3030" r="-6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3030" r="-74652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3030" r="-1901" b="-4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33137-D25C-A195-45EB-F9DCE40A74E7}"/>
                  </a:ext>
                </a:extLst>
              </p:cNvPr>
              <p:cNvSpPr txBox="1"/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33137-D25C-A195-45EB-F9DCE40A7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02C2FA3-CA0E-C1BE-4409-E087A64F49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749739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3/8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THT, HTT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02C2FA3-CA0E-C1BE-4409-E087A64F49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749739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26" t="-1449" r="-656911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8638" t="-1449" r="-21439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835" t="-1449" r="-73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3/8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THT, HTT</a:t>
                          </a:r>
                        </a:p>
                      </a:txBody>
                      <a:tcPr>
                        <a:solidFill>
                          <a:srgbClr val="FDCDE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7ED1E-4627-4CB2-B775-1113BBAFE918}"/>
                  </a:ext>
                </a:extLst>
              </p:cNvPr>
              <p:cNvSpPr txBox="1"/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Example, can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7ED1E-4627-4CB2-B775-1113BBAFE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blipFill>
                <a:blip r:embed="rId7"/>
                <a:stretch>
                  <a:fillRect l="-2573" t="-19797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28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5091-C8DF-3A8D-F4DA-1A6A7C12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7D9C-6B82-0E6A-C8D3-AE8566E2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CEB469-37E5-AE27-5926-5038CA6E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/>
                  <a:t>Given a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,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called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. We can compute the marginal distribution by summing over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CEB469-37E5-AE27-5926-5038CA6E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688F4A1-B34E-65CD-BD81-F635DBCCEA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2990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299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688F4A1-B34E-65CD-BD81-F635DBCCEA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467158"/>
              <a:ext cx="5333999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279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624279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35913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726311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1538" r="-76274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71" t="-1538" r="-65534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488" t="-1538" r="-74419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894" t="-1538" r="-1767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20464B-79F3-DFBF-EB83-C7F108AC7B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20464B-79F3-DFBF-EB83-C7F108AC7B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934" y="2438400"/>
              <a:ext cx="4944338" cy="20060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01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3030" r="-7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3030" r="-660000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3030" r="-74652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3030" r="-1901" b="-4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∅</a:t>
                          </a:r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0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926038-3197-975A-B5FC-1B921F43F732}"/>
                  </a:ext>
                </a:extLst>
              </p:cNvPr>
              <p:cNvSpPr txBox="1"/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926038-3197-975A-B5FC-1B921F43F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76254"/>
                <a:ext cx="5867400" cy="10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52FFCD2-E016-5A48-1162-4E2937941A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605022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THT, 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THH, 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52FFCD2-E016-5A48-1162-4E2937941A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605022"/>
                  </p:ext>
                </p:extLst>
              </p:nvPr>
            </p:nvGraphicFramePr>
            <p:xfrm>
              <a:off x="3657600" y="4648200"/>
              <a:ext cx="5647527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48586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156690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3332041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26" t="-1449" r="-656911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8638" t="-1449" r="-21439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835" t="-1449" r="-73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TTH, THT, HTT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THH, HTH, HHT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HHH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462EEA-3E8F-9D54-BC1A-AF4889A61409}"/>
                  </a:ext>
                </a:extLst>
              </p:cNvPr>
              <p:cNvSpPr txBox="1"/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Example, can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462EEA-3E8F-9D54-BC1A-AF4889A6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" y="4985105"/>
                <a:ext cx="3555155" cy="1200329"/>
              </a:xfrm>
              <a:prstGeom prst="rect">
                <a:avLst/>
              </a:prstGeom>
              <a:blipFill>
                <a:blip r:embed="rId7"/>
                <a:stretch>
                  <a:fillRect l="-2573" t="-19797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29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217F-E347-AB55-4D88-72A3B5DA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Distribution and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268C-7AE4-AB7C-B7DD-0B446BA05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Maybe: more interesting joint / marginal example</a:t>
            </a:r>
          </a:p>
        </p:txBody>
      </p:sp>
    </p:spTree>
    <p:extLst>
      <p:ext uri="{BB962C8B-B14F-4D97-AF65-F5344CB8AC3E}">
        <p14:creationId xmlns:p14="http://schemas.microsoft.com/office/powerpoint/2010/main" val="392795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3D772-5C30-BBC4-8EE6-DA58BE09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59AB-5882-3795-4CA5-349669A28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Independent RVs, Conditional Probability and RVs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B04CB-3465-55E2-9D55-2140D220D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DF5E7-C535-678B-B38B-70A86BEB67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Tail Sum Formula and Geometric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Jointly Distributed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 Distributions and Marginal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Independent RVs, Conditional Probability and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Linearity of Expectation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Poisson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of Poisson RV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Sum of Two Poisson RVs</a:t>
            </a:r>
          </a:p>
        </p:txBody>
      </p:sp>
    </p:spTree>
    <p:extLst>
      <p:ext uri="{BB962C8B-B14F-4D97-AF65-F5344CB8AC3E}">
        <p14:creationId xmlns:p14="http://schemas.microsoft.com/office/powerpoint/2010/main" val="259328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72F7-844A-79E1-6E27-496BE9B3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Independence and Events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2A2C9-B0E5-0468-C5CC-36B1162489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two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same sample space.</a:t>
                </a:r>
              </a:p>
              <a:p>
                <a:endParaRPr lang="en-US" dirty="0"/>
              </a:p>
              <a:p>
                <a:r>
                  <a:rPr lang="en-US" dirty="0"/>
                  <a:t>What does it mean for two events to be independent? Select all that apply: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events share no outcomes, i.e. the Venn diagram has no overlap.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Neither of these.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(We covered this in lecture 16)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2A2C9-B0E5-0468-C5CC-36B116248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14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640828-CCF4-AFD6-E8FA-D2F39813C272}"/>
                  </a:ext>
                </a:extLst>
              </p:cNvPr>
              <p:cNvSpPr txBox="1"/>
              <p:nvPr/>
            </p:nvSpPr>
            <p:spPr>
              <a:xfrm>
                <a:off x="3088302" y="5106530"/>
                <a:ext cx="3461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640828-CCF4-AFD6-E8FA-D2F39813C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02" y="5106530"/>
                <a:ext cx="34613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9C906E-F5FD-6292-8810-928D09580985}"/>
              </a:ext>
            </a:extLst>
          </p:cNvPr>
          <p:cNvSpPr txBox="1"/>
          <p:nvPr/>
        </p:nvSpPr>
        <p:spPr>
          <a:xfrm>
            <a:off x="5257800" y="45720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TTT   TTH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THT   THH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HTT   HTH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HHT   HHH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461A1-BB6D-746E-139E-384811C56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736" y="3886197"/>
            <a:ext cx="2982264" cy="297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211CD-34BA-9262-345F-7213112EC4DC}"/>
              </a:ext>
            </a:extLst>
          </p:cNvPr>
          <p:cNvSpPr txBox="1"/>
          <p:nvPr/>
        </p:nvSpPr>
        <p:spPr>
          <a:xfrm>
            <a:off x="9670454" y="3478767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https://joshh.ug/C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47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14F5D-08B0-E46A-4AEB-74DC381BF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B8F3-966E-0232-3F4D-85D45E2D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Independence and Events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0DE25-5DE1-6797-4291-E98BEF54A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two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same sample space.</a:t>
                </a:r>
              </a:p>
              <a:p>
                <a:endParaRPr lang="en-US" dirty="0"/>
              </a:p>
              <a:p>
                <a:r>
                  <a:rPr lang="en-US" dirty="0"/>
                  <a:t>What does it mean for two events to be independent? Select all that apply: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trike="sngStrike" dirty="0"/>
                  <a:t>The events share no outcomes, i.e. the Venn diagram has no overlap.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- </a:t>
                </a:r>
                <a:r>
                  <a:rPr lang="en-US" dirty="0"/>
                  <a:t>This is how we defined independent.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trike="sngStrike" dirty="0"/>
                  <a:t>Neither of these.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0DE25-5DE1-6797-4291-E98BEF54A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68AAA-2B5E-F64E-5275-5514DD3A4D99}"/>
                  </a:ext>
                </a:extLst>
              </p:cNvPr>
              <p:cNvSpPr txBox="1"/>
              <p:nvPr/>
            </p:nvSpPr>
            <p:spPr>
              <a:xfrm>
                <a:off x="3088302" y="5106530"/>
                <a:ext cx="3461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68AAA-2B5E-F64E-5275-5514DD3A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02" y="5106530"/>
                <a:ext cx="34613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09B7BD-75AF-05DF-70F3-7DD574258847}"/>
              </a:ext>
            </a:extLst>
          </p:cNvPr>
          <p:cNvSpPr txBox="1"/>
          <p:nvPr/>
        </p:nvSpPr>
        <p:spPr>
          <a:xfrm>
            <a:off x="5257800" y="45720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TTT   TTH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THT   THH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HTT   HTH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HHT   HHH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7B114-25A2-8D9A-03EE-40244725EA47}"/>
              </a:ext>
            </a:extLst>
          </p:cNvPr>
          <p:cNvSpPr/>
          <p:nvPr/>
        </p:nvSpPr>
        <p:spPr>
          <a:xfrm>
            <a:off x="6206945" y="4597830"/>
            <a:ext cx="807577" cy="1559607"/>
          </a:xfrm>
          <a:custGeom>
            <a:avLst/>
            <a:gdLst>
              <a:gd name="connsiteX0" fmla="*/ 188007 w 807577"/>
              <a:gd name="connsiteY0" fmla="*/ 17091 h 1559607"/>
              <a:gd name="connsiteX1" fmla="*/ 166643 w 807577"/>
              <a:gd name="connsiteY1" fmla="*/ 38456 h 1559607"/>
              <a:gd name="connsiteX2" fmla="*/ 72639 w 807577"/>
              <a:gd name="connsiteY2" fmla="*/ 235009 h 1559607"/>
              <a:gd name="connsiteX3" fmla="*/ 51274 w 807577"/>
              <a:gd name="connsiteY3" fmla="*/ 329013 h 1559607"/>
              <a:gd name="connsiteX4" fmla="*/ 51274 w 807577"/>
              <a:gd name="connsiteY4" fmla="*/ 893035 h 1559607"/>
              <a:gd name="connsiteX5" fmla="*/ 42729 w 807577"/>
              <a:gd name="connsiteY5" fmla="*/ 965675 h 1559607"/>
              <a:gd name="connsiteX6" fmla="*/ 25637 w 807577"/>
              <a:gd name="connsiteY6" fmla="*/ 1072497 h 1559607"/>
              <a:gd name="connsiteX7" fmla="*/ 0 w 807577"/>
              <a:gd name="connsiteY7" fmla="*/ 1192138 h 1559607"/>
              <a:gd name="connsiteX8" fmla="*/ 8545 w 807577"/>
              <a:gd name="connsiteY8" fmla="*/ 1337417 h 1559607"/>
              <a:gd name="connsiteX9" fmla="*/ 21364 w 807577"/>
              <a:gd name="connsiteY9" fmla="*/ 1375873 h 1559607"/>
              <a:gd name="connsiteX10" fmla="*/ 94003 w 807577"/>
              <a:gd name="connsiteY10" fmla="*/ 1482695 h 1559607"/>
              <a:gd name="connsiteX11" fmla="*/ 149551 w 807577"/>
              <a:gd name="connsiteY11" fmla="*/ 1512605 h 1559607"/>
              <a:gd name="connsiteX12" fmla="*/ 282011 w 807577"/>
              <a:gd name="connsiteY12" fmla="*/ 1551061 h 1559607"/>
              <a:gd name="connsiteX13" fmla="*/ 358923 w 807577"/>
              <a:gd name="connsiteY13" fmla="*/ 1559607 h 1559607"/>
              <a:gd name="connsiteX14" fmla="*/ 619570 w 807577"/>
              <a:gd name="connsiteY14" fmla="*/ 1491241 h 1559607"/>
              <a:gd name="connsiteX15" fmla="*/ 666572 w 807577"/>
              <a:gd name="connsiteY15" fmla="*/ 1422875 h 1559607"/>
              <a:gd name="connsiteX16" fmla="*/ 756302 w 807577"/>
              <a:gd name="connsiteY16" fmla="*/ 1046860 h 1559607"/>
              <a:gd name="connsiteX17" fmla="*/ 764848 w 807577"/>
              <a:gd name="connsiteY17" fmla="*/ 824669 h 1559607"/>
              <a:gd name="connsiteX18" fmla="*/ 790486 w 807577"/>
              <a:gd name="connsiteY18" fmla="*/ 645207 h 1559607"/>
              <a:gd name="connsiteX19" fmla="*/ 807577 w 807577"/>
              <a:gd name="connsiteY19" fmla="*/ 465746 h 1559607"/>
              <a:gd name="connsiteX20" fmla="*/ 786213 w 807577"/>
              <a:gd name="connsiteY20" fmla="*/ 269192 h 1559607"/>
              <a:gd name="connsiteX21" fmla="*/ 769121 w 807577"/>
              <a:gd name="connsiteY21" fmla="*/ 205099 h 1559607"/>
              <a:gd name="connsiteX22" fmla="*/ 692209 w 807577"/>
              <a:gd name="connsiteY22" fmla="*/ 94004 h 1559607"/>
              <a:gd name="connsiteX23" fmla="*/ 645207 w 807577"/>
              <a:gd name="connsiteY23" fmla="*/ 51275 h 1559607"/>
              <a:gd name="connsiteX24" fmla="*/ 585387 w 807577"/>
              <a:gd name="connsiteY24" fmla="*/ 25637 h 1559607"/>
              <a:gd name="connsiteX25" fmla="*/ 470018 w 807577"/>
              <a:gd name="connsiteY25" fmla="*/ 0 h 1559607"/>
              <a:gd name="connsiteX26" fmla="*/ 188007 w 807577"/>
              <a:gd name="connsiteY26" fmla="*/ 17091 h 155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07577" h="1559607">
                <a:moveTo>
                  <a:pt x="188007" y="17091"/>
                </a:moveTo>
                <a:cubicBezTo>
                  <a:pt x="180886" y="24213"/>
                  <a:pt x="172306" y="30128"/>
                  <a:pt x="166643" y="38456"/>
                </a:cubicBezTo>
                <a:cubicBezTo>
                  <a:pt x="118958" y="108581"/>
                  <a:pt x="98625" y="151855"/>
                  <a:pt x="72639" y="235009"/>
                </a:cubicBezTo>
                <a:cubicBezTo>
                  <a:pt x="63054" y="265680"/>
                  <a:pt x="58396" y="297678"/>
                  <a:pt x="51274" y="329013"/>
                </a:cubicBezTo>
                <a:cubicBezTo>
                  <a:pt x="53346" y="505110"/>
                  <a:pt x="59775" y="711660"/>
                  <a:pt x="51274" y="893035"/>
                </a:cubicBezTo>
                <a:cubicBezTo>
                  <a:pt x="50132" y="917389"/>
                  <a:pt x="45849" y="941495"/>
                  <a:pt x="42729" y="965675"/>
                </a:cubicBezTo>
                <a:cubicBezTo>
                  <a:pt x="38221" y="1000612"/>
                  <a:pt x="32813" y="1037812"/>
                  <a:pt x="25637" y="1072497"/>
                </a:cubicBezTo>
                <a:cubicBezTo>
                  <a:pt x="-34950" y="1365329"/>
                  <a:pt x="36008" y="1012080"/>
                  <a:pt x="0" y="1192138"/>
                </a:cubicBezTo>
                <a:cubicBezTo>
                  <a:pt x="2848" y="1240564"/>
                  <a:pt x="2942" y="1289232"/>
                  <a:pt x="8545" y="1337417"/>
                </a:cubicBezTo>
                <a:cubicBezTo>
                  <a:pt x="10106" y="1350839"/>
                  <a:pt x="16041" y="1363453"/>
                  <a:pt x="21364" y="1375873"/>
                </a:cubicBezTo>
                <a:cubicBezTo>
                  <a:pt x="38879" y="1416740"/>
                  <a:pt x="58736" y="1453306"/>
                  <a:pt x="94003" y="1482695"/>
                </a:cubicBezTo>
                <a:cubicBezTo>
                  <a:pt x="110158" y="1496158"/>
                  <a:pt x="130334" y="1504064"/>
                  <a:pt x="149551" y="1512605"/>
                </a:cubicBezTo>
                <a:cubicBezTo>
                  <a:pt x="187613" y="1529521"/>
                  <a:pt x="241841" y="1544175"/>
                  <a:pt x="282011" y="1551061"/>
                </a:cubicBezTo>
                <a:cubicBezTo>
                  <a:pt x="307435" y="1555419"/>
                  <a:pt x="333286" y="1556758"/>
                  <a:pt x="358923" y="1559607"/>
                </a:cubicBezTo>
                <a:cubicBezTo>
                  <a:pt x="392756" y="1553313"/>
                  <a:pt x="565663" y="1535854"/>
                  <a:pt x="619570" y="1491241"/>
                </a:cubicBezTo>
                <a:cubicBezTo>
                  <a:pt x="640875" y="1473609"/>
                  <a:pt x="650905" y="1445664"/>
                  <a:pt x="666572" y="1422875"/>
                </a:cubicBezTo>
                <a:cubicBezTo>
                  <a:pt x="749647" y="1124779"/>
                  <a:pt x="725994" y="1251447"/>
                  <a:pt x="756302" y="1046860"/>
                </a:cubicBezTo>
                <a:cubicBezTo>
                  <a:pt x="756399" y="1043958"/>
                  <a:pt x="762464" y="846461"/>
                  <a:pt x="764848" y="824669"/>
                </a:cubicBezTo>
                <a:cubicBezTo>
                  <a:pt x="771418" y="764599"/>
                  <a:pt x="784757" y="705363"/>
                  <a:pt x="790486" y="645207"/>
                </a:cubicBezTo>
                <a:lnTo>
                  <a:pt x="807577" y="465746"/>
                </a:lnTo>
                <a:cubicBezTo>
                  <a:pt x="803104" y="358407"/>
                  <a:pt x="808375" y="371694"/>
                  <a:pt x="786213" y="269192"/>
                </a:cubicBezTo>
                <a:cubicBezTo>
                  <a:pt x="781540" y="247580"/>
                  <a:pt x="777913" y="225387"/>
                  <a:pt x="769121" y="205099"/>
                </a:cubicBezTo>
                <a:cubicBezTo>
                  <a:pt x="754298" y="170892"/>
                  <a:pt x="718780" y="121903"/>
                  <a:pt x="692209" y="94004"/>
                </a:cubicBezTo>
                <a:cubicBezTo>
                  <a:pt x="677606" y="78671"/>
                  <a:pt x="663041" y="62689"/>
                  <a:pt x="645207" y="51275"/>
                </a:cubicBezTo>
                <a:cubicBezTo>
                  <a:pt x="626935" y="39581"/>
                  <a:pt x="605579" y="33570"/>
                  <a:pt x="585387" y="25637"/>
                </a:cubicBezTo>
                <a:cubicBezTo>
                  <a:pt x="516820" y="-1300"/>
                  <a:pt x="539010" y="5307"/>
                  <a:pt x="470018" y="0"/>
                </a:cubicBezTo>
                <a:lnTo>
                  <a:pt x="188007" y="17091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C657DEF-134B-47C0-1693-6240E48CCFA1}"/>
              </a:ext>
            </a:extLst>
          </p:cNvPr>
          <p:cNvSpPr/>
          <p:nvPr/>
        </p:nvSpPr>
        <p:spPr>
          <a:xfrm>
            <a:off x="5104247" y="5360513"/>
            <a:ext cx="2108472" cy="912100"/>
          </a:xfrm>
          <a:custGeom>
            <a:avLst/>
            <a:gdLst>
              <a:gd name="connsiteX0" fmla="*/ 1834938 w 2108472"/>
              <a:gd name="connsiteY0" fmla="*/ 10519 h 912100"/>
              <a:gd name="connsiteX1" fmla="*/ 856445 w 2108472"/>
              <a:gd name="connsiteY1" fmla="*/ 19065 h 912100"/>
              <a:gd name="connsiteX2" fmla="*/ 540250 w 2108472"/>
              <a:gd name="connsiteY2" fmla="*/ 14792 h 912100"/>
              <a:gd name="connsiteX3" fmla="*/ 390699 w 2108472"/>
              <a:gd name="connsiteY3" fmla="*/ 10519 h 912100"/>
              <a:gd name="connsiteX4" fmla="*/ 300968 w 2108472"/>
              <a:gd name="connsiteY4" fmla="*/ 6246 h 912100"/>
              <a:gd name="connsiteX5" fmla="*/ 232602 w 2108472"/>
              <a:gd name="connsiteY5" fmla="*/ 10519 h 912100"/>
              <a:gd name="connsiteX6" fmla="*/ 206964 w 2108472"/>
              <a:gd name="connsiteY6" fmla="*/ 14792 h 912100"/>
              <a:gd name="connsiteX7" fmla="*/ 142871 w 2108472"/>
              <a:gd name="connsiteY7" fmla="*/ 40429 h 912100"/>
              <a:gd name="connsiteX8" fmla="*/ 112960 w 2108472"/>
              <a:gd name="connsiteY8" fmla="*/ 70339 h 912100"/>
              <a:gd name="connsiteX9" fmla="*/ 57413 w 2108472"/>
              <a:gd name="connsiteY9" fmla="*/ 117341 h 912100"/>
              <a:gd name="connsiteX10" fmla="*/ 31775 w 2108472"/>
              <a:gd name="connsiteY10" fmla="*/ 172889 h 912100"/>
              <a:gd name="connsiteX11" fmla="*/ 14684 w 2108472"/>
              <a:gd name="connsiteY11" fmla="*/ 262620 h 912100"/>
              <a:gd name="connsiteX12" fmla="*/ 6138 w 2108472"/>
              <a:gd name="connsiteY12" fmla="*/ 412171 h 912100"/>
              <a:gd name="connsiteX13" fmla="*/ 1865 w 2108472"/>
              <a:gd name="connsiteY13" fmla="*/ 467719 h 912100"/>
              <a:gd name="connsiteX14" fmla="*/ 48867 w 2108472"/>
              <a:gd name="connsiteY14" fmla="*/ 732638 h 912100"/>
              <a:gd name="connsiteX15" fmla="*/ 87323 w 2108472"/>
              <a:gd name="connsiteY15" fmla="*/ 775367 h 912100"/>
              <a:gd name="connsiteX16" fmla="*/ 245420 w 2108472"/>
              <a:gd name="connsiteY16" fmla="*/ 848007 h 912100"/>
              <a:gd name="connsiteX17" fmla="*/ 377880 w 2108472"/>
              <a:gd name="connsiteY17" fmla="*/ 877917 h 912100"/>
              <a:gd name="connsiteX18" fmla="*/ 608617 w 2108472"/>
              <a:gd name="connsiteY18" fmla="*/ 912100 h 912100"/>
              <a:gd name="connsiteX19" fmla="*/ 929084 w 2108472"/>
              <a:gd name="connsiteY19" fmla="*/ 903554 h 912100"/>
              <a:gd name="connsiteX20" fmla="*/ 1565746 w 2108472"/>
              <a:gd name="connsiteY20" fmla="*/ 771094 h 912100"/>
              <a:gd name="connsiteX21" fmla="*/ 1745207 w 2108472"/>
              <a:gd name="connsiteY21" fmla="*/ 715547 h 912100"/>
              <a:gd name="connsiteX22" fmla="*/ 1984489 w 2108472"/>
              <a:gd name="connsiteY22" fmla="*/ 595906 h 912100"/>
              <a:gd name="connsiteX23" fmla="*/ 2048583 w 2108472"/>
              <a:gd name="connsiteY23" fmla="*/ 544631 h 912100"/>
              <a:gd name="connsiteX24" fmla="*/ 2095585 w 2108472"/>
              <a:gd name="connsiteY24" fmla="*/ 454900 h 912100"/>
              <a:gd name="connsiteX25" fmla="*/ 2104131 w 2108472"/>
              <a:gd name="connsiteY25" fmla="*/ 318167 h 912100"/>
              <a:gd name="connsiteX26" fmla="*/ 2082766 w 2108472"/>
              <a:gd name="connsiteY26" fmla="*/ 262620 h 912100"/>
              <a:gd name="connsiteX27" fmla="*/ 2018673 w 2108472"/>
              <a:gd name="connsiteY27" fmla="*/ 189980 h 912100"/>
              <a:gd name="connsiteX28" fmla="*/ 1997308 w 2108472"/>
              <a:gd name="connsiteY28" fmla="*/ 164343 h 912100"/>
              <a:gd name="connsiteX29" fmla="*/ 1937488 w 2108472"/>
              <a:gd name="connsiteY29" fmla="*/ 121614 h 912100"/>
              <a:gd name="connsiteX30" fmla="*/ 1907577 w 2108472"/>
              <a:gd name="connsiteY30" fmla="*/ 100250 h 912100"/>
              <a:gd name="connsiteX31" fmla="*/ 1886213 w 2108472"/>
              <a:gd name="connsiteY31" fmla="*/ 83158 h 912100"/>
              <a:gd name="connsiteX32" fmla="*/ 1864848 w 2108472"/>
              <a:gd name="connsiteY32" fmla="*/ 74612 h 912100"/>
              <a:gd name="connsiteX33" fmla="*/ 1834938 w 2108472"/>
              <a:gd name="connsiteY33" fmla="*/ 57521 h 912100"/>
              <a:gd name="connsiteX34" fmla="*/ 1822119 w 2108472"/>
              <a:gd name="connsiteY34" fmla="*/ 44702 h 912100"/>
              <a:gd name="connsiteX35" fmla="*/ 1834938 w 2108472"/>
              <a:gd name="connsiteY35" fmla="*/ 10519 h 91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08472" h="912100">
                <a:moveTo>
                  <a:pt x="1834938" y="10519"/>
                </a:moveTo>
                <a:cubicBezTo>
                  <a:pt x="1460373" y="-14453"/>
                  <a:pt x="1882188" y="11942"/>
                  <a:pt x="856445" y="19065"/>
                </a:cubicBezTo>
                <a:lnTo>
                  <a:pt x="540250" y="14792"/>
                </a:lnTo>
                <a:lnTo>
                  <a:pt x="390699" y="10519"/>
                </a:lnTo>
                <a:cubicBezTo>
                  <a:pt x="360774" y="9450"/>
                  <a:pt x="330912" y="6246"/>
                  <a:pt x="300968" y="6246"/>
                </a:cubicBezTo>
                <a:cubicBezTo>
                  <a:pt x="278135" y="6246"/>
                  <a:pt x="255391" y="9095"/>
                  <a:pt x="232602" y="10519"/>
                </a:cubicBezTo>
                <a:cubicBezTo>
                  <a:pt x="224056" y="11943"/>
                  <a:pt x="215406" y="12844"/>
                  <a:pt x="206964" y="14792"/>
                </a:cubicBezTo>
                <a:cubicBezTo>
                  <a:pt x="185834" y="19668"/>
                  <a:pt x="160492" y="27507"/>
                  <a:pt x="142871" y="40429"/>
                </a:cubicBezTo>
                <a:cubicBezTo>
                  <a:pt x="131501" y="48767"/>
                  <a:pt x="123440" y="60907"/>
                  <a:pt x="112960" y="70339"/>
                </a:cubicBezTo>
                <a:cubicBezTo>
                  <a:pt x="94932" y="86565"/>
                  <a:pt x="57413" y="117341"/>
                  <a:pt x="57413" y="117341"/>
                </a:cubicBezTo>
                <a:cubicBezTo>
                  <a:pt x="44735" y="138470"/>
                  <a:pt x="38129" y="146565"/>
                  <a:pt x="31775" y="172889"/>
                </a:cubicBezTo>
                <a:cubicBezTo>
                  <a:pt x="24631" y="202487"/>
                  <a:pt x="14684" y="262620"/>
                  <a:pt x="14684" y="262620"/>
                </a:cubicBezTo>
                <a:cubicBezTo>
                  <a:pt x="11835" y="312470"/>
                  <a:pt x="9253" y="362337"/>
                  <a:pt x="6138" y="412171"/>
                </a:cubicBezTo>
                <a:cubicBezTo>
                  <a:pt x="4980" y="430706"/>
                  <a:pt x="1550" y="449151"/>
                  <a:pt x="1865" y="467719"/>
                </a:cubicBezTo>
                <a:cubicBezTo>
                  <a:pt x="4465" y="621135"/>
                  <a:pt x="-18917" y="634728"/>
                  <a:pt x="48867" y="732638"/>
                </a:cubicBezTo>
                <a:cubicBezTo>
                  <a:pt x="59774" y="748393"/>
                  <a:pt x="72774" y="762896"/>
                  <a:pt x="87323" y="775367"/>
                </a:cubicBezTo>
                <a:cubicBezTo>
                  <a:pt x="133598" y="815032"/>
                  <a:pt x="186493" y="831171"/>
                  <a:pt x="245420" y="848007"/>
                </a:cubicBezTo>
                <a:cubicBezTo>
                  <a:pt x="288943" y="860442"/>
                  <a:pt x="333304" y="870051"/>
                  <a:pt x="377880" y="877917"/>
                </a:cubicBezTo>
                <a:cubicBezTo>
                  <a:pt x="454449" y="891429"/>
                  <a:pt x="608617" y="912100"/>
                  <a:pt x="608617" y="912100"/>
                </a:cubicBezTo>
                <a:cubicBezTo>
                  <a:pt x="715439" y="909251"/>
                  <a:pt x="822464" y="910722"/>
                  <a:pt x="929084" y="903554"/>
                </a:cubicBezTo>
                <a:cubicBezTo>
                  <a:pt x="1110429" y="891363"/>
                  <a:pt x="1441987" y="809400"/>
                  <a:pt x="1565746" y="771094"/>
                </a:cubicBezTo>
                <a:cubicBezTo>
                  <a:pt x="1625566" y="752578"/>
                  <a:pt x="1686309" y="736816"/>
                  <a:pt x="1745207" y="715547"/>
                </a:cubicBezTo>
                <a:cubicBezTo>
                  <a:pt x="1826706" y="686117"/>
                  <a:pt x="1911933" y="643686"/>
                  <a:pt x="1984489" y="595906"/>
                </a:cubicBezTo>
                <a:cubicBezTo>
                  <a:pt x="2007339" y="580858"/>
                  <a:pt x="2027218" y="561723"/>
                  <a:pt x="2048583" y="544631"/>
                </a:cubicBezTo>
                <a:cubicBezTo>
                  <a:pt x="2064250" y="514721"/>
                  <a:pt x="2084674" y="486854"/>
                  <a:pt x="2095585" y="454900"/>
                </a:cubicBezTo>
                <a:cubicBezTo>
                  <a:pt x="2106682" y="422402"/>
                  <a:pt x="2113334" y="356514"/>
                  <a:pt x="2104131" y="318167"/>
                </a:cubicBezTo>
                <a:cubicBezTo>
                  <a:pt x="2099501" y="298877"/>
                  <a:pt x="2092528" y="279890"/>
                  <a:pt x="2082766" y="262620"/>
                </a:cubicBezTo>
                <a:cubicBezTo>
                  <a:pt x="2065593" y="232238"/>
                  <a:pt x="2041522" y="214733"/>
                  <a:pt x="2018673" y="189980"/>
                </a:cubicBezTo>
                <a:cubicBezTo>
                  <a:pt x="2011128" y="181806"/>
                  <a:pt x="2005174" y="172209"/>
                  <a:pt x="1997308" y="164343"/>
                </a:cubicBezTo>
                <a:cubicBezTo>
                  <a:pt x="1974816" y="141852"/>
                  <a:pt x="1964836" y="139846"/>
                  <a:pt x="1937488" y="121614"/>
                </a:cubicBezTo>
                <a:cubicBezTo>
                  <a:pt x="1927293" y="114818"/>
                  <a:pt x="1917379" y="107601"/>
                  <a:pt x="1907577" y="100250"/>
                </a:cubicBezTo>
                <a:cubicBezTo>
                  <a:pt x="1900281" y="94778"/>
                  <a:pt x="1894033" y="87850"/>
                  <a:pt x="1886213" y="83158"/>
                </a:cubicBezTo>
                <a:cubicBezTo>
                  <a:pt x="1879636" y="79212"/>
                  <a:pt x="1871970" y="77461"/>
                  <a:pt x="1864848" y="74612"/>
                </a:cubicBezTo>
                <a:cubicBezTo>
                  <a:pt x="1830164" y="39928"/>
                  <a:pt x="1875108" y="80475"/>
                  <a:pt x="1834938" y="57521"/>
                </a:cubicBezTo>
                <a:cubicBezTo>
                  <a:pt x="1829691" y="54523"/>
                  <a:pt x="1826707" y="48635"/>
                  <a:pt x="1822119" y="44702"/>
                </a:cubicBezTo>
                <a:cubicBezTo>
                  <a:pt x="1816712" y="40067"/>
                  <a:pt x="1810725" y="36156"/>
                  <a:pt x="1834938" y="10519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F2EB8-A8C8-4B64-DE71-9C15E1382CC2}"/>
                  </a:ext>
                </a:extLst>
              </p:cNvPr>
              <p:cNvSpPr txBox="1"/>
              <p:nvPr/>
            </p:nvSpPr>
            <p:spPr>
              <a:xfrm>
                <a:off x="157099" y="4732925"/>
                <a:ext cx="33492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First flip is heads.</a:t>
                </a:r>
                <a:endParaRPr lang="en-US" sz="2400" b="0" i="1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 Third flip is heads.</a:t>
                </a:r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F2EB8-A8C8-4B64-DE71-9C15E1382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99" y="4732925"/>
                <a:ext cx="3349283" cy="830997"/>
              </a:xfrm>
              <a:prstGeom prst="rect">
                <a:avLst/>
              </a:prstGeom>
              <a:blipFill>
                <a:blip r:embed="rId5"/>
                <a:stretch>
                  <a:fillRect l="-54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C87549-F8BF-9A15-5C5D-0ECC08402F76}"/>
                  </a:ext>
                </a:extLst>
              </p:cNvPr>
              <p:cNvSpPr txBox="1"/>
              <p:nvPr/>
            </p:nvSpPr>
            <p:spPr>
              <a:xfrm>
                <a:off x="157098" y="5804025"/>
                <a:ext cx="4033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C87549-F8BF-9A15-5C5D-0ECC0840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98" y="5804025"/>
                <a:ext cx="403390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0F23E2-8B31-00CE-29FD-B71B82CA82D9}"/>
                  </a:ext>
                </a:extLst>
              </p:cNvPr>
              <p:cNvSpPr txBox="1"/>
              <p:nvPr/>
            </p:nvSpPr>
            <p:spPr>
              <a:xfrm>
                <a:off x="8077200" y="4538008"/>
                <a:ext cx="38862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Suppose heads comes up 33% of the time: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0F23E2-8B31-00CE-29FD-B71B82CA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538008"/>
                <a:ext cx="3886200" cy="1938992"/>
              </a:xfrm>
              <a:prstGeom prst="rect">
                <a:avLst/>
              </a:prstGeom>
              <a:blipFill>
                <a:blip r:embed="rId7"/>
                <a:stretch>
                  <a:fillRect l="-2606" t="-2597" r="-423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3006-5EDC-9A47-121D-B4FDE97D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Independent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1C0E3-DB23-A50A-F9D3-DA815FD9A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dirty="0"/>
                  <a:t>We can define independent random variable in a similar manner to our definition for events.</a:t>
                </a:r>
              </a:p>
              <a:p>
                <a:endParaRPr lang="en-US" dirty="0"/>
              </a:p>
              <a:p>
                <a:r>
                  <a:rPr lang="en-US" dirty="0"/>
                  <a:t>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on the same probability space are said to be independent if the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independent for all values a, b in the range of the respective random variables.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means: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1C0E3-DB23-A50A-F9D3-DA815FD9A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5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030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56D9-6624-FFEB-1196-8F3730B4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1: Rolling two dice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49B63-9EE2-4430-A032-7CE997DA0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Rolling two fair six sided dice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result of the first roll,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the result of the second roll.</a:t>
                </a:r>
              </a:p>
              <a:p>
                <a:endParaRPr lang="en-US" dirty="0"/>
              </a:p>
              <a:p>
                <a:r>
                  <a:rPr lang="en-US" dirty="0"/>
                  <a:t>These are independent, i.e. we have that: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endParaRPr lang="en-US" dirty="0"/>
              </a:p>
              <a:p>
                <a:r>
                  <a:rPr lang="en-US" dirty="0"/>
                  <a:t>That is,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 2, 3, 4, 5, 6}</m:t>
                    </m:r>
                  </m:oMath>
                </a14:m>
                <a:r>
                  <a:rPr lang="en-US" dirty="0"/>
                  <a:t>, we have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=1/36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=1/36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49B63-9EE2-4430-A032-7CE997DA0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773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04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450E-E57C-B4B5-14BA-E2FF0308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Rolling Two Dice (again)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0FFDC-59FE-71BA-8670-AD50404C2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Suppose we roll two fair six sided dice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result of first roll,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sum of the two rolls.</a:t>
                </a:r>
              </a:p>
              <a:p>
                <a:endParaRPr lang="en-US" dirty="0"/>
              </a:p>
              <a:p>
                <a:r>
                  <a:rPr lang="en-US" dirty="0"/>
                  <a:t>Are these independent?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so: Why?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not: Can you find a pair of values a and b 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0FFDC-59FE-71BA-8670-AD50404C2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00CB6D5-26EF-05A8-C4B7-44BD7E9E2A26}"/>
              </a:ext>
            </a:extLst>
          </p:cNvPr>
          <p:cNvSpPr txBox="1"/>
          <p:nvPr/>
        </p:nvSpPr>
        <p:spPr>
          <a:xfrm>
            <a:off x="9852332" y="4302357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https://joshh.ug/D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FF4B6D-43EF-49E1-2F7B-4B033068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32" y="4671689"/>
            <a:ext cx="2072639" cy="20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978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3DCEC-F2D7-7C6D-4FE0-7832D64E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460F-CE76-5362-CF03-609B3068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Rolling Two Dice (again)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442FA-02A8-6B32-E0B0-7031C1094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Rolling two fair six sided dice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result of first roll,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sum of the two rolls?</a:t>
                </a:r>
              </a:p>
              <a:p>
                <a:endParaRPr lang="en-US" dirty="0"/>
              </a:p>
              <a:p>
                <a:r>
                  <a:rPr lang="en-US" dirty="0"/>
                  <a:t>These random variables are not independent!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exist choices a and b such that the the probability of the event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is not equal to the product of the probabilities of the events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=5/36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Thus, these two events are not independent.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442FA-02A8-6B32-E0B0-7031C1094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53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31D8-101C-CD11-4E5F-8DCE6B95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B629-3FE6-AFA3-DBB5-BE5EE610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of Tail Sum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8D398-2A7B-AAB1-7D37-11C0FBD55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random variable whose range is a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1, 2, …}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Proof: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, just for the sake of notational conciseness in our proof.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8D398-2A7B-AAB1-7D37-11C0FBD55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58" t="-1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2AA9B-5FA4-DA4B-6E20-ABBC98F45EE1}"/>
                  </a:ext>
                </a:extLst>
              </p:cNvPr>
              <p:cNvSpPr txBox="1"/>
              <p:nvPr/>
            </p:nvSpPr>
            <p:spPr>
              <a:xfrm>
                <a:off x="-158912" y="2573696"/>
                <a:ext cx="6144768" cy="1036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2AA9B-5FA4-DA4B-6E20-ABBC98F4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912" y="2573696"/>
                <a:ext cx="6144768" cy="1036181"/>
              </a:xfrm>
              <a:prstGeom prst="rect">
                <a:avLst/>
              </a:prstGeom>
              <a:blipFill>
                <a:blip r:embed="rId3"/>
                <a:stretch>
                  <a:fillRect t="-124096" b="-16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C40722-82D2-E621-4A02-A11A013E38B8}"/>
                  </a:ext>
                </a:extLst>
              </p:cNvPr>
              <p:cNvSpPr txBox="1"/>
              <p:nvPr/>
            </p:nvSpPr>
            <p:spPr>
              <a:xfrm>
                <a:off x="1066800" y="3880929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×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×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 ×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 ×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C40722-82D2-E621-4A02-A11A013E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80929"/>
                <a:ext cx="8686800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5E46C-A731-CE95-2D51-9FFE3761A994}"/>
                  </a:ext>
                </a:extLst>
              </p:cNvPr>
              <p:cNvSpPr txBox="1"/>
              <p:nvPr/>
            </p:nvSpPr>
            <p:spPr>
              <a:xfrm>
                <a:off x="533400" y="4554255"/>
                <a:ext cx="937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5E46C-A731-CE95-2D51-9FFE3761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4255"/>
                <a:ext cx="937260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C32E06-D190-26C6-B68A-F865A21AA6AF}"/>
                  </a:ext>
                </a:extLst>
              </p:cNvPr>
              <p:cNvSpPr txBox="1"/>
              <p:nvPr/>
            </p:nvSpPr>
            <p:spPr>
              <a:xfrm>
                <a:off x="737062" y="6086227"/>
                <a:ext cx="7884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≥1)+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≥2)+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C32E06-D190-26C6-B68A-F865A21A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2" y="6086227"/>
                <a:ext cx="7884622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6CBDFC-F3FE-97DE-8867-52795D128CE5}"/>
                  </a:ext>
                </a:extLst>
              </p:cNvPr>
              <p:cNvSpPr txBox="1"/>
              <p:nvPr/>
            </p:nvSpPr>
            <p:spPr>
              <a:xfrm>
                <a:off x="-1676400" y="5319012"/>
                <a:ext cx="9372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6CBDFC-F3FE-97DE-8867-52795D128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6400" y="5319012"/>
                <a:ext cx="9372600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341D9E-54EB-D6DC-C8AC-AED55776F950}"/>
                  </a:ext>
                </a:extLst>
              </p:cNvPr>
              <p:cNvSpPr txBox="1"/>
              <p:nvPr/>
            </p:nvSpPr>
            <p:spPr>
              <a:xfrm>
                <a:off x="4648200" y="5329010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341D9E-54EB-D6DC-C8AC-AED55776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329010"/>
                <a:ext cx="3124200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0AE82-42F4-390D-90BD-606CC25AC983}"/>
                  </a:ext>
                </a:extLst>
              </p:cNvPr>
              <p:cNvSpPr txBox="1"/>
              <p:nvPr/>
            </p:nvSpPr>
            <p:spPr>
              <a:xfrm>
                <a:off x="7162800" y="5334504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30AE82-42F4-390D-90BD-606CC25A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5334504"/>
                <a:ext cx="3124200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10509-2C8A-A834-1C78-4CCA113BDDB3}"/>
                  </a:ext>
                </a:extLst>
              </p:cNvPr>
              <p:cNvSpPr txBox="1"/>
              <p:nvPr/>
            </p:nvSpPr>
            <p:spPr>
              <a:xfrm>
                <a:off x="9305925" y="5352002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10509-2C8A-A834-1C78-4CCA113B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925" y="5352002"/>
                <a:ext cx="3124200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8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E46F-1F6E-A14C-0361-C1F23C32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of Events and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03A2A-5ADD-CB8A-32A1-23690C60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corresponding to 5 coin flips,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1 if the </a:t>
                </a:r>
                <a:r>
                  <a:rPr lang="en-US" dirty="0" err="1"/>
                  <a:t>ith</a:t>
                </a:r>
                <a:r>
                  <a:rPr lang="en-US" dirty="0"/>
                  <a:t> flip is heads.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number of heads, i.e. the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{0, 1, 2, 3, 4, 5}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Naturally, we can write expressions like: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There’s nothing mathematically new here, this just means the probability of 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given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are just subsets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1500" dirty="0"/>
              </a:p>
              <a:p>
                <a:r>
                  <a:rPr lang="en-US" dirty="0"/>
                  <a:t>If coin comes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03A2A-5ADD-CB8A-32A1-23690C60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435" b="-1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0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B0D3-6DAA-27DC-377C-B90211E4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247B-501A-ADF5-8CDE-3CE82B16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Variables and the Product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9D816-6639-71D0-7DBF-1A1609380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Similarly, the product rule applies to events involving random variables.</a:t>
                </a:r>
              </a:p>
              <a:p>
                <a:endParaRPr lang="en-US" dirty="0"/>
              </a:p>
              <a:p>
                <a:r>
                  <a:rPr lang="en-US" dirty="0"/>
                  <a:t>Again for our coin example, suppose we have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corresponding to 5 coin flips,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1 if the </a:t>
                </a:r>
                <a:r>
                  <a:rPr lang="en-US" dirty="0" err="1"/>
                  <a:t>ith</a:t>
                </a:r>
                <a:r>
                  <a:rPr lang="en-US" dirty="0"/>
                  <a:t> flip is heads.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number of heads, i.e. the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{0, 1, 2, 3, 4, 5}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9D816-6639-71D0-7DBF-1A1609380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2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C3B-C02E-057A-B13B-B6064402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4904-880D-1501-299F-58AB03F1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47EFA4-8214-9631-3139-2055CBE6E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define mutual independence of three random variables as follows. We saw that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mutually independent if: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You can generalize this definition to any number of random variables, though we will not do so.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Note: We’ll come back to discussing mutual vs. pairwise independence of random variables in a later lecture.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47EFA4-8214-9631-3139-2055CBE6E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29A59-38BB-91AD-27C9-62C8BACC33D5}"/>
                  </a:ext>
                </a:extLst>
              </p:cNvPr>
              <p:cNvSpPr txBox="1"/>
              <p:nvPr/>
            </p:nvSpPr>
            <p:spPr>
              <a:xfrm>
                <a:off x="4662714" y="3556000"/>
                <a:ext cx="7233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29A59-38BB-91AD-27C9-62C8BACC3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14" y="3556000"/>
                <a:ext cx="7233088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29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0806-D2DC-C5CE-1FDA-1E4078C8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i.i.d.</a:t>
            </a:r>
            <a:r>
              <a:rPr lang="en-US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65809-626C-FC48-FA74-38E7F1143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common phrase you’ll see used in the real world is “independent and identically distributed” random variables, also called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Here, independent is used to mean mutually independent.</a:t>
                </a:r>
              </a:p>
              <a:p>
                <a:endParaRPr lang="en-US" dirty="0"/>
              </a:p>
              <a:p>
                <a:r>
                  <a:rPr lang="en-US" dirty="0"/>
                  <a:t>Example: If we roll a die 13 times, the resulting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/>
                  <a:t> are “independent and identically distributed”. </a:t>
                </a:r>
              </a:p>
              <a:p>
                <a:endParaRPr lang="en-US" dirty="0"/>
              </a:p>
              <a:p>
                <a:r>
                  <a:rPr lang="en-US" dirty="0"/>
                  <a:t>Example: If we take 10 cardboard boxes from an assembly line and test their crush strength in the same way, the resulting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65809-626C-FC48-FA74-38E7F1143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245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31D6-3EE6-E29B-564D-AECF7459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37C0-50C5-1681-AA52-FFE5F665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permitting: Add an interesting problem with independence concepts that showcases product rule?</a:t>
            </a:r>
          </a:p>
          <a:p>
            <a:endParaRPr lang="en-US" dirty="0"/>
          </a:p>
          <a:p>
            <a:r>
              <a:rPr lang="en-US" dirty="0"/>
              <a:t>Or maybe just defer to discussion section / HW</a:t>
            </a:r>
          </a:p>
        </p:txBody>
      </p:sp>
    </p:spTree>
    <p:extLst>
      <p:ext uri="{BB962C8B-B14F-4D97-AF65-F5344CB8AC3E}">
        <p14:creationId xmlns:p14="http://schemas.microsoft.com/office/powerpoint/2010/main" val="1905707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2F31-6E11-8A8C-F44F-84A0DDB93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0D17-612F-8439-8C1C-2ABD74DA94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1592F-2A6B-FD66-3838-E1E2B1C61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F6C89-48F4-2BB9-5696-7208F9EF05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Tail Sum Formula and Geometric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Jointly Distributed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 Distributions and Marginal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Independent RVs, Conditional Probability and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Linearity of Expectation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Poisson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of Poisson RV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Sum of Two Poisson RVs</a:t>
            </a:r>
          </a:p>
        </p:txBody>
      </p:sp>
    </p:spTree>
    <p:extLst>
      <p:ext uri="{BB962C8B-B14F-4D97-AF65-F5344CB8AC3E}">
        <p14:creationId xmlns:p14="http://schemas.microsoft.com/office/powerpoint/2010/main" val="1022965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0B8F-78EB-0F8C-C3DE-C54C9AA9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Two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1D93B-CCA3-FE66-3A89-FBDCBF1C0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result after rolling two six sided dice.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1D93B-CCA3-FE66-3A89-FBDCBF1C0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1BE18AF-7D97-AA59-58C7-D2C9AC5D450D}"/>
              </a:ext>
            </a:extLst>
          </p:cNvPr>
          <p:cNvSpPr txBox="1"/>
          <p:nvPr/>
        </p:nvSpPr>
        <p:spPr>
          <a:xfrm>
            <a:off x="978737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EC8DFD4-224C-208C-C615-B7F614C87B3B}"/>
              </a:ext>
            </a:extLst>
          </p:cNvPr>
          <p:cNvGraphicFramePr>
            <a:graphicFrameLocks noGrp="1"/>
          </p:cNvGraphicFramePr>
          <p:nvPr/>
        </p:nvGraphicFramePr>
        <p:xfrm>
          <a:off x="828556" y="2551652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C08E7CF-DD82-9E19-296B-55597DF9B7AC}"/>
              </a:ext>
            </a:extLst>
          </p:cNvPr>
          <p:cNvSpPr txBox="1"/>
          <p:nvPr/>
        </p:nvSpPr>
        <p:spPr>
          <a:xfrm>
            <a:off x="1600061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EA7667-D87E-FE2E-8193-7F088C3C805D}"/>
              </a:ext>
            </a:extLst>
          </p:cNvPr>
          <p:cNvSpPr txBox="1"/>
          <p:nvPr/>
        </p:nvSpPr>
        <p:spPr>
          <a:xfrm>
            <a:off x="2221385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63C26E-740F-9C0B-97AC-E563B8D7E021}"/>
              </a:ext>
            </a:extLst>
          </p:cNvPr>
          <p:cNvSpPr txBox="1"/>
          <p:nvPr/>
        </p:nvSpPr>
        <p:spPr>
          <a:xfrm>
            <a:off x="2842709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368919-7B73-44AD-4E1F-624BD6CA1076}"/>
              </a:ext>
            </a:extLst>
          </p:cNvPr>
          <p:cNvSpPr txBox="1"/>
          <p:nvPr/>
        </p:nvSpPr>
        <p:spPr>
          <a:xfrm>
            <a:off x="3464033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75999E-B3D4-A791-AFCF-B09F64768B23}"/>
              </a:ext>
            </a:extLst>
          </p:cNvPr>
          <p:cNvSpPr txBox="1"/>
          <p:nvPr/>
        </p:nvSpPr>
        <p:spPr>
          <a:xfrm>
            <a:off x="4085358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480EEB-B58D-7AB2-B8E8-8EA3D6CA0E6E}"/>
              </a:ext>
            </a:extLst>
          </p:cNvPr>
          <p:cNvSpPr txBox="1"/>
          <p:nvPr/>
        </p:nvSpPr>
        <p:spPr>
          <a:xfrm>
            <a:off x="381000" y="574840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7A1AE0-DF98-C1D7-7DAE-C3FF06F709D1}"/>
              </a:ext>
            </a:extLst>
          </p:cNvPr>
          <p:cNvSpPr txBox="1"/>
          <p:nvPr/>
        </p:nvSpPr>
        <p:spPr>
          <a:xfrm>
            <a:off x="381000" y="511994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DC96D-3DEB-3BB0-915D-623BD28B7693}"/>
              </a:ext>
            </a:extLst>
          </p:cNvPr>
          <p:cNvSpPr txBox="1"/>
          <p:nvPr/>
        </p:nvSpPr>
        <p:spPr>
          <a:xfrm>
            <a:off x="381000" y="44914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6814FB-EEDF-1C9C-E4C3-C5A6D06735B6}"/>
              </a:ext>
            </a:extLst>
          </p:cNvPr>
          <p:cNvSpPr txBox="1"/>
          <p:nvPr/>
        </p:nvSpPr>
        <p:spPr>
          <a:xfrm>
            <a:off x="381000" y="38630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1FDC8E-DCEB-B173-D085-85C2CE7C4844}"/>
              </a:ext>
            </a:extLst>
          </p:cNvPr>
          <p:cNvSpPr txBox="1"/>
          <p:nvPr/>
        </p:nvSpPr>
        <p:spPr>
          <a:xfrm>
            <a:off x="381000" y="323456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8040B8-7B24-9412-5190-748866B4CC44}"/>
              </a:ext>
            </a:extLst>
          </p:cNvPr>
          <p:cNvSpPr txBox="1"/>
          <p:nvPr/>
        </p:nvSpPr>
        <p:spPr>
          <a:xfrm>
            <a:off x="381000" y="2606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8B36F32-ADE3-1681-FBB8-4038D8B106B1}"/>
              </a:ext>
            </a:extLst>
          </p:cNvPr>
          <p:cNvSpPr/>
          <p:nvPr/>
        </p:nvSpPr>
        <p:spPr>
          <a:xfrm>
            <a:off x="859961" y="5673619"/>
            <a:ext cx="454066" cy="517208"/>
          </a:xfrm>
          <a:custGeom>
            <a:avLst/>
            <a:gdLst>
              <a:gd name="connsiteX0" fmla="*/ 352466 w 454066"/>
              <a:gd name="connsiteY0" fmla="*/ 2434 h 517208"/>
              <a:gd name="connsiteX1" fmla="*/ 74759 w 454066"/>
              <a:gd name="connsiteY1" fmla="*/ 117581 h 517208"/>
              <a:gd name="connsiteX2" fmla="*/ 7026 w 454066"/>
              <a:gd name="connsiteY2" fmla="*/ 225954 h 517208"/>
              <a:gd name="connsiteX3" fmla="*/ 27346 w 454066"/>
              <a:gd name="connsiteY3" fmla="*/ 442701 h 517208"/>
              <a:gd name="connsiteX4" fmla="*/ 122172 w 454066"/>
              <a:gd name="connsiteY4" fmla="*/ 503661 h 517208"/>
              <a:gd name="connsiteX5" fmla="*/ 237319 w 454066"/>
              <a:gd name="connsiteY5" fmla="*/ 517208 h 517208"/>
              <a:gd name="connsiteX6" fmla="*/ 440519 w 454066"/>
              <a:gd name="connsiteY6" fmla="*/ 388514 h 517208"/>
              <a:gd name="connsiteX7" fmla="*/ 454066 w 454066"/>
              <a:gd name="connsiteY7" fmla="*/ 300461 h 517208"/>
              <a:gd name="connsiteX8" fmla="*/ 433746 w 454066"/>
              <a:gd name="connsiteY8" fmla="*/ 144674 h 517208"/>
              <a:gd name="connsiteX9" fmla="*/ 399879 w 454066"/>
              <a:gd name="connsiteY9" fmla="*/ 76941 h 517208"/>
              <a:gd name="connsiteX10" fmla="*/ 366012 w 454066"/>
              <a:gd name="connsiteY10" fmla="*/ 36301 h 517208"/>
              <a:gd name="connsiteX11" fmla="*/ 352466 w 454066"/>
              <a:gd name="connsiteY11" fmla="*/ 2434 h 5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066" h="517208">
                <a:moveTo>
                  <a:pt x="352466" y="2434"/>
                </a:moveTo>
                <a:cubicBezTo>
                  <a:pt x="303924" y="15981"/>
                  <a:pt x="171042" y="17732"/>
                  <a:pt x="74759" y="117581"/>
                </a:cubicBezTo>
                <a:cubicBezTo>
                  <a:pt x="45189" y="148246"/>
                  <a:pt x="29604" y="189830"/>
                  <a:pt x="7026" y="225954"/>
                </a:cubicBezTo>
                <a:cubicBezTo>
                  <a:pt x="3892" y="282368"/>
                  <a:pt x="-15343" y="388154"/>
                  <a:pt x="27346" y="442701"/>
                </a:cubicBezTo>
                <a:cubicBezTo>
                  <a:pt x="50505" y="472293"/>
                  <a:pt x="86759" y="491095"/>
                  <a:pt x="122172" y="503661"/>
                </a:cubicBezTo>
                <a:cubicBezTo>
                  <a:pt x="158594" y="516585"/>
                  <a:pt x="198937" y="512692"/>
                  <a:pt x="237319" y="517208"/>
                </a:cubicBezTo>
                <a:cubicBezTo>
                  <a:pt x="323180" y="483817"/>
                  <a:pt x="391469" y="476102"/>
                  <a:pt x="440519" y="388514"/>
                </a:cubicBezTo>
                <a:cubicBezTo>
                  <a:pt x="455029" y="362604"/>
                  <a:pt x="449550" y="329812"/>
                  <a:pt x="454066" y="300461"/>
                </a:cubicBezTo>
                <a:cubicBezTo>
                  <a:pt x="450704" y="260126"/>
                  <a:pt x="447040" y="184557"/>
                  <a:pt x="433746" y="144674"/>
                </a:cubicBezTo>
                <a:cubicBezTo>
                  <a:pt x="425764" y="120727"/>
                  <a:pt x="413258" y="98347"/>
                  <a:pt x="399879" y="76941"/>
                </a:cubicBezTo>
                <a:cubicBezTo>
                  <a:pt x="390533" y="61988"/>
                  <a:pt x="380273" y="46673"/>
                  <a:pt x="366012" y="36301"/>
                </a:cubicBezTo>
                <a:cubicBezTo>
                  <a:pt x="366009" y="36299"/>
                  <a:pt x="401008" y="-11113"/>
                  <a:pt x="352466" y="2434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349036-0C99-AA0B-3D42-9051DF022A41}"/>
              </a:ext>
            </a:extLst>
          </p:cNvPr>
          <p:cNvSpPr/>
          <p:nvPr/>
        </p:nvSpPr>
        <p:spPr>
          <a:xfrm>
            <a:off x="860203" y="5046133"/>
            <a:ext cx="1110837" cy="1110827"/>
          </a:xfrm>
          <a:custGeom>
            <a:avLst/>
            <a:gdLst>
              <a:gd name="connsiteX0" fmla="*/ 209984 w 1110837"/>
              <a:gd name="connsiteY0" fmla="*/ 60960 h 1110827"/>
              <a:gd name="connsiteX1" fmla="*/ 176117 w 1110837"/>
              <a:gd name="connsiteY1" fmla="*/ 74507 h 1110827"/>
              <a:gd name="connsiteX2" fmla="*/ 74517 w 1110837"/>
              <a:gd name="connsiteY2" fmla="*/ 142240 h 1110827"/>
              <a:gd name="connsiteX3" fmla="*/ 13557 w 1110837"/>
              <a:gd name="connsiteY3" fmla="*/ 270934 h 1110827"/>
              <a:gd name="connsiteX4" fmla="*/ 10 w 1110837"/>
              <a:gd name="connsiteY4" fmla="*/ 372534 h 1110827"/>
              <a:gd name="connsiteX5" fmla="*/ 33877 w 1110837"/>
              <a:gd name="connsiteY5" fmla="*/ 453814 h 1110827"/>
              <a:gd name="connsiteX6" fmla="*/ 67744 w 1110837"/>
              <a:gd name="connsiteY6" fmla="*/ 487680 h 1110827"/>
              <a:gd name="connsiteX7" fmla="*/ 196437 w 1110837"/>
              <a:gd name="connsiteY7" fmla="*/ 528320 h 1110827"/>
              <a:gd name="connsiteX8" fmla="*/ 264170 w 1110837"/>
              <a:gd name="connsiteY8" fmla="*/ 548640 h 1110827"/>
              <a:gd name="connsiteX9" fmla="*/ 304810 w 1110837"/>
              <a:gd name="connsiteY9" fmla="*/ 555414 h 1110827"/>
              <a:gd name="connsiteX10" fmla="*/ 352224 w 1110837"/>
              <a:gd name="connsiteY10" fmla="*/ 568960 h 1110827"/>
              <a:gd name="connsiteX11" fmla="*/ 460597 w 1110837"/>
              <a:gd name="connsiteY11" fmla="*/ 582507 h 1110827"/>
              <a:gd name="connsiteX12" fmla="*/ 535104 w 1110837"/>
              <a:gd name="connsiteY12" fmla="*/ 609600 h 1110827"/>
              <a:gd name="connsiteX13" fmla="*/ 589290 w 1110837"/>
              <a:gd name="connsiteY13" fmla="*/ 677334 h 1110827"/>
              <a:gd name="connsiteX14" fmla="*/ 609610 w 1110837"/>
              <a:gd name="connsiteY14" fmla="*/ 704427 h 1110827"/>
              <a:gd name="connsiteX15" fmla="*/ 643477 w 1110837"/>
              <a:gd name="connsiteY15" fmla="*/ 772160 h 1110827"/>
              <a:gd name="connsiteX16" fmla="*/ 657024 w 1110837"/>
              <a:gd name="connsiteY16" fmla="*/ 799254 h 1110827"/>
              <a:gd name="connsiteX17" fmla="*/ 670570 w 1110837"/>
              <a:gd name="connsiteY17" fmla="*/ 826347 h 1110827"/>
              <a:gd name="connsiteX18" fmla="*/ 677344 w 1110837"/>
              <a:gd name="connsiteY18" fmla="*/ 860214 h 1110827"/>
              <a:gd name="connsiteX19" fmla="*/ 690890 w 1110837"/>
              <a:gd name="connsiteY19" fmla="*/ 880534 h 1110827"/>
              <a:gd name="connsiteX20" fmla="*/ 711210 w 1110837"/>
              <a:gd name="connsiteY20" fmla="*/ 941494 h 1110827"/>
              <a:gd name="connsiteX21" fmla="*/ 717984 w 1110837"/>
              <a:gd name="connsiteY21" fmla="*/ 975360 h 1110827"/>
              <a:gd name="connsiteX22" fmla="*/ 745077 w 1110837"/>
              <a:gd name="connsiteY22" fmla="*/ 1016000 h 1110827"/>
              <a:gd name="connsiteX23" fmla="*/ 846677 w 1110837"/>
              <a:gd name="connsiteY23" fmla="*/ 1097280 h 1110827"/>
              <a:gd name="connsiteX24" fmla="*/ 900864 w 1110837"/>
              <a:gd name="connsiteY24" fmla="*/ 1110827 h 1110827"/>
              <a:gd name="connsiteX25" fmla="*/ 1016010 w 1110837"/>
              <a:gd name="connsiteY25" fmla="*/ 1090507 h 1110827"/>
              <a:gd name="connsiteX26" fmla="*/ 1110837 w 1110837"/>
              <a:gd name="connsiteY26" fmla="*/ 955040 h 1110827"/>
              <a:gd name="connsiteX27" fmla="*/ 1090517 w 1110837"/>
              <a:gd name="connsiteY27" fmla="*/ 812800 h 1110827"/>
              <a:gd name="connsiteX28" fmla="*/ 1056650 w 1110837"/>
              <a:gd name="connsiteY28" fmla="*/ 758614 h 1110827"/>
              <a:gd name="connsiteX29" fmla="*/ 934730 w 1110837"/>
              <a:gd name="connsiteY29" fmla="*/ 636694 h 1110827"/>
              <a:gd name="connsiteX30" fmla="*/ 812810 w 1110837"/>
              <a:gd name="connsiteY30" fmla="*/ 555414 h 1110827"/>
              <a:gd name="connsiteX31" fmla="*/ 751850 w 1110837"/>
              <a:gd name="connsiteY31" fmla="*/ 480907 h 1110827"/>
              <a:gd name="connsiteX32" fmla="*/ 690890 w 1110837"/>
              <a:gd name="connsiteY32" fmla="*/ 399627 h 1110827"/>
              <a:gd name="connsiteX33" fmla="*/ 670570 w 1110837"/>
              <a:gd name="connsiteY33" fmla="*/ 345440 h 1110827"/>
              <a:gd name="connsiteX34" fmla="*/ 636704 w 1110837"/>
              <a:gd name="connsiteY34" fmla="*/ 291254 h 1110827"/>
              <a:gd name="connsiteX35" fmla="*/ 514784 w 1110837"/>
              <a:gd name="connsiteY35" fmla="*/ 115147 h 1110827"/>
              <a:gd name="connsiteX36" fmla="*/ 406410 w 1110837"/>
              <a:gd name="connsiteY36" fmla="*/ 33867 h 1110827"/>
              <a:gd name="connsiteX37" fmla="*/ 358997 w 1110837"/>
              <a:gd name="connsiteY37" fmla="*/ 20320 h 1110827"/>
              <a:gd name="connsiteX38" fmla="*/ 325130 w 1110837"/>
              <a:gd name="connsiteY38" fmla="*/ 6774 h 1110827"/>
              <a:gd name="connsiteX39" fmla="*/ 304810 w 1110837"/>
              <a:gd name="connsiteY39" fmla="*/ 0 h 1110827"/>
              <a:gd name="connsiteX40" fmla="*/ 203210 w 1110837"/>
              <a:gd name="connsiteY40" fmla="*/ 33867 h 1110827"/>
              <a:gd name="connsiteX41" fmla="*/ 209984 w 1110837"/>
              <a:gd name="connsiteY41" fmla="*/ 60960 h 11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0837" h="1110827">
                <a:moveTo>
                  <a:pt x="209984" y="60960"/>
                </a:moveTo>
                <a:cubicBezTo>
                  <a:pt x="205469" y="67733"/>
                  <a:pt x="186822" y="68743"/>
                  <a:pt x="176117" y="74507"/>
                </a:cubicBezTo>
                <a:cubicBezTo>
                  <a:pt x="140239" y="93826"/>
                  <a:pt x="107551" y="118645"/>
                  <a:pt x="74517" y="142240"/>
                </a:cubicBezTo>
                <a:cubicBezTo>
                  <a:pt x="26187" y="238900"/>
                  <a:pt x="45809" y="195678"/>
                  <a:pt x="13557" y="270934"/>
                </a:cubicBezTo>
                <a:cubicBezTo>
                  <a:pt x="12253" y="280062"/>
                  <a:pt x="-406" y="366704"/>
                  <a:pt x="10" y="372534"/>
                </a:cubicBezTo>
                <a:cubicBezTo>
                  <a:pt x="1123" y="388124"/>
                  <a:pt x="25439" y="442212"/>
                  <a:pt x="33877" y="453814"/>
                </a:cubicBezTo>
                <a:cubicBezTo>
                  <a:pt x="43267" y="466725"/>
                  <a:pt x="53231" y="481028"/>
                  <a:pt x="67744" y="487680"/>
                </a:cubicBezTo>
                <a:cubicBezTo>
                  <a:pt x="108639" y="506423"/>
                  <a:pt x="153473" y="514986"/>
                  <a:pt x="196437" y="528320"/>
                </a:cubicBezTo>
                <a:cubicBezTo>
                  <a:pt x="218950" y="535307"/>
                  <a:pt x="240919" y="544764"/>
                  <a:pt x="264170" y="548640"/>
                </a:cubicBezTo>
                <a:cubicBezTo>
                  <a:pt x="277717" y="550898"/>
                  <a:pt x="291428" y="552326"/>
                  <a:pt x="304810" y="555414"/>
                </a:cubicBezTo>
                <a:cubicBezTo>
                  <a:pt x="320826" y="559110"/>
                  <a:pt x="336030" y="566144"/>
                  <a:pt x="352224" y="568960"/>
                </a:cubicBezTo>
                <a:cubicBezTo>
                  <a:pt x="388091" y="575198"/>
                  <a:pt x="460597" y="582507"/>
                  <a:pt x="460597" y="582507"/>
                </a:cubicBezTo>
                <a:cubicBezTo>
                  <a:pt x="470088" y="585219"/>
                  <a:pt x="522568" y="597064"/>
                  <a:pt x="535104" y="609600"/>
                </a:cubicBezTo>
                <a:cubicBezTo>
                  <a:pt x="555549" y="630045"/>
                  <a:pt x="571427" y="654599"/>
                  <a:pt x="589290" y="677334"/>
                </a:cubicBezTo>
                <a:cubicBezTo>
                  <a:pt x="596264" y="686211"/>
                  <a:pt x="604561" y="694330"/>
                  <a:pt x="609610" y="704427"/>
                </a:cubicBezTo>
                <a:lnTo>
                  <a:pt x="643477" y="772160"/>
                </a:lnTo>
                <a:lnTo>
                  <a:pt x="657024" y="799254"/>
                </a:lnTo>
                <a:lnTo>
                  <a:pt x="670570" y="826347"/>
                </a:lnTo>
                <a:cubicBezTo>
                  <a:pt x="672828" y="837636"/>
                  <a:pt x="673302" y="849434"/>
                  <a:pt x="677344" y="860214"/>
                </a:cubicBezTo>
                <a:cubicBezTo>
                  <a:pt x="680202" y="867836"/>
                  <a:pt x="688032" y="872912"/>
                  <a:pt x="690890" y="880534"/>
                </a:cubicBezTo>
                <a:cubicBezTo>
                  <a:pt x="730286" y="985589"/>
                  <a:pt x="665641" y="850349"/>
                  <a:pt x="711210" y="941494"/>
                </a:cubicBezTo>
                <a:cubicBezTo>
                  <a:pt x="713468" y="952783"/>
                  <a:pt x="713220" y="964880"/>
                  <a:pt x="717984" y="975360"/>
                </a:cubicBezTo>
                <a:cubicBezTo>
                  <a:pt x="724721" y="990182"/>
                  <a:pt x="734561" y="1003571"/>
                  <a:pt x="745077" y="1016000"/>
                </a:cubicBezTo>
                <a:cubicBezTo>
                  <a:pt x="772959" y="1048952"/>
                  <a:pt x="806502" y="1079704"/>
                  <a:pt x="846677" y="1097280"/>
                </a:cubicBezTo>
                <a:cubicBezTo>
                  <a:pt x="863734" y="1104742"/>
                  <a:pt x="882802" y="1106311"/>
                  <a:pt x="900864" y="1110827"/>
                </a:cubicBezTo>
                <a:cubicBezTo>
                  <a:pt x="939246" y="1104054"/>
                  <a:pt x="979035" y="1102832"/>
                  <a:pt x="1016010" y="1090507"/>
                </a:cubicBezTo>
                <a:cubicBezTo>
                  <a:pt x="1075011" y="1070840"/>
                  <a:pt x="1091890" y="1005566"/>
                  <a:pt x="1110837" y="955040"/>
                </a:cubicBezTo>
                <a:cubicBezTo>
                  <a:pt x="1104064" y="907627"/>
                  <a:pt x="1103254" y="858970"/>
                  <a:pt x="1090517" y="812800"/>
                </a:cubicBezTo>
                <a:cubicBezTo>
                  <a:pt x="1084853" y="792267"/>
                  <a:pt x="1068465" y="776336"/>
                  <a:pt x="1056650" y="758614"/>
                </a:cubicBezTo>
                <a:cubicBezTo>
                  <a:pt x="1018372" y="701197"/>
                  <a:pt x="1002105" y="681611"/>
                  <a:pt x="934730" y="636694"/>
                </a:cubicBezTo>
                <a:cubicBezTo>
                  <a:pt x="894090" y="609601"/>
                  <a:pt x="843739" y="593217"/>
                  <a:pt x="812810" y="555414"/>
                </a:cubicBezTo>
                <a:lnTo>
                  <a:pt x="751850" y="480907"/>
                </a:lnTo>
                <a:cubicBezTo>
                  <a:pt x="732174" y="457014"/>
                  <a:pt x="705040" y="427928"/>
                  <a:pt x="690890" y="399627"/>
                </a:cubicBezTo>
                <a:cubicBezTo>
                  <a:pt x="682263" y="382373"/>
                  <a:pt x="679197" y="362694"/>
                  <a:pt x="670570" y="345440"/>
                </a:cubicBezTo>
                <a:cubicBezTo>
                  <a:pt x="661045" y="326389"/>
                  <a:pt x="647048" y="309873"/>
                  <a:pt x="636704" y="291254"/>
                </a:cubicBezTo>
                <a:cubicBezTo>
                  <a:pt x="597424" y="220550"/>
                  <a:pt x="590354" y="171824"/>
                  <a:pt x="514784" y="115147"/>
                </a:cubicBezTo>
                <a:cubicBezTo>
                  <a:pt x="478659" y="88054"/>
                  <a:pt x="449828" y="46273"/>
                  <a:pt x="406410" y="33867"/>
                </a:cubicBezTo>
                <a:cubicBezTo>
                  <a:pt x="390606" y="29351"/>
                  <a:pt x="374590" y="25518"/>
                  <a:pt x="358997" y="20320"/>
                </a:cubicBezTo>
                <a:cubicBezTo>
                  <a:pt x="347462" y="16475"/>
                  <a:pt x="336514" y="11043"/>
                  <a:pt x="325130" y="6774"/>
                </a:cubicBezTo>
                <a:cubicBezTo>
                  <a:pt x="318445" y="4267"/>
                  <a:pt x="311583" y="2258"/>
                  <a:pt x="304810" y="0"/>
                </a:cubicBezTo>
                <a:cubicBezTo>
                  <a:pt x="271049" y="6752"/>
                  <a:pt x="230015" y="7062"/>
                  <a:pt x="203210" y="33867"/>
                </a:cubicBezTo>
                <a:cubicBezTo>
                  <a:pt x="194295" y="42782"/>
                  <a:pt x="214499" y="54187"/>
                  <a:pt x="209984" y="60960"/>
                </a:cubicBezTo>
                <a:close/>
              </a:path>
            </a:pathLst>
          </a:cu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4A0441F-BFF5-148E-1EB4-D195F18C3DCD}"/>
              </a:ext>
            </a:extLst>
          </p:cNvPr>
          <p:cNvSpPr/>
          <p:nvPr/>
        </p:nvSpPr>
        <p:spPr>
          <a:xfrm>
            <a:off x="885729" y="4429605"/>
            <a:ext cx="1830909" cy="1808635"/>
          </a:xfrm>
          <a:custGeom>
            <a:avLst/>
            <a:gdLst>
              <a:gd name="connsiteX0" fmla="*/ 326698 w 1830909"/>
              <a:gd name="connsiteY0" fmla="*/ 6928 h 1808635"/>
              <a:gd name="connsiteX1" fmla="*/ 292831 w 1830909"/>
              <a:gd name="connsiteY1" fmla="*/ 155 h 1808635"/>
              <a:gd name="connsiteX2" fmla="*/ 109951 w 1830909"/>
              <a:gd name="connsiteY2" fmla="*/ 54342 h 1808635"/>
              <a:gd name="connsiteX3" fmla="*/ 69311 w 1830909"/>
              <a:gd name="connsiteY3" fmla="*/ 101755 h 1808635"/>
              <a:gd name="connsiteX4" fmla="*/ 42218 w 1830909"/>
              <a:gd name="connsiteY4" fmla="*/ 162715 h 1808635"/>
              <a:gd name="connsiteX5" fmla="*/ 8351 w 1830909"/>
              <a:gd name="connsiteY5" fmla="*/ 230448 h 1808635"/>
              <a:gd name="connsiteX6" fmla="*/ 8351 w 1830909"/>
              <a:gd name="connsiteY6" fmla="*/ 386235 h 1808635"/>
              <a:gd name="connsiteX7" fmla="*/ 28671 w 1830909"/>
              <a:gd name="connsiteY7" fmla="*/ 420102 h 1808635"/>
              <a:gd name="connsiteX8" fmla="*/ 48991 w 1830909"/>
              <a:gd name="connsiteY8" fmla="*/ 467515 h 1808635"/>
              <a:gd name="connsiteX9" fmla="*/ 177684 w 1830909"/>
              <a:gd name="connsiteY9" fmla="*/ 542022 h 1808635"/>
              <a:gd name="connsiteX10" fmla="*/ 313151 w 1830909"/>
              <a:gd name="connsiteY10" fmla="*/ 596208 h 1808635"/>
              <a:gd name="connsiteX11" fmla="*/ 468938 w 1830909"/>
              <a:gd name="connsiteY11" fmla="*/ 657168 h 1808635"/>
              <a:gd name="connsiteX12" fmla="*/ 516351 w 1830909"/>
              <a:gd name="connsiteY12" fmla="*/ 684262 h 1808635"/>
              <a:gd name="connsiteX13" fmla="*/ 597631 w 1830909"/>
              <a:gd name="connsiteY13" fmla="*/ 765542 h 1808635"/>
              <a:gd name="connsiteX14" fmla="*/ 645044 w 1830909"/>
              <a:gd name="connsiteY14" fmla="*/ 812955 h 1808635"/>
              <a:gd name="connsiteX15" fmla="*/ 692458 w 1830909"/>
              <a:gd name="connsiteY15" fmla="*/ 914555 h 1808635"/>
              <a:gd name="connsiteX16" fmla="*/ 712778 w 1830909"/>
              <a:gd name="connsiteY16" fmla="*/ 955195 h 1808635"/>
              <a:gd name="connsiteX17" fmla="*/ 726324 w 1830909"/>
              <a:gd name="connsiteY17" fmla="*/ 1002608 h 1808635"/>
              <a:gd name="connsiteX18" fmla="*/ 753418 w 1830909"/>
              <a:gd name="connsiteY18" fmla="*/ 1050022 h 1808635"/>
              <a:gd name="connsiteX19" fmla="*/ 787284 w 1830909"/>
              <a:gd name="connsiteY19" fmla="*/ 1117755 h 1808635"/>
              <a:gd name="connsiteX20" fmla="*/ 855018 w 1830909"/>
              <a:gd name="connsiteY20" fmla="*/ 1192262 h 1808635"/>
              <a:gd name="connsiteX21" fmla="*/ 895658 w 1830909"/>
              <a:gd name="connsiteY21" fmla="*/ 1239675 h 1808635"/>
              <a:gd name="connsiteX22" fmla="*/ 922751 w 1830909"/>
              <a:gd name="connsiteY22" fmla="*/ 1280315 h 1808635"/>
              <a:gd name="connsiteX23" fmla="*/ 963391 w 1830909"/>
              <a:gd name="connsiteY23" fmla="*/ 1327728 h 1808635"/>
              <a:gd name="connsiteX24" fmla="*/ 1058218 w 1830909"/>
              <a:gd name="connsiteY24" fmla="*/ 1456422 h 1808635"/>
              <a:gd name="connsiteX25" fmla="*/ 1268191 w 1830909"/>
              <a:gd name="connsiteY25" fmla="*/ 1625755 h 1808635"/>
              <a:gd name="connsiteX26" fmla="*/ 1302058 w 1830909"/>
              <a:gd name="connsiteY26" fmla="*/ 1659622 h 1808635"/>
              <a:gd name="connsiteX27" fmla="*/ 1335924 w 1830909"/>
              <a:gd name="connsiteY27" fmla="*/ 1686715 h 1808635"/>
              <a:gd name="connsiteX28" fmla="*/ 1363018 w 1830909"/>
              <a:gd name="connsiteY28" fmla="*/ 1720582 h 1808635"/>
              <a:gd name="connsiteX29" fmla="*/ 1471391 w 1830909"/>
              <a:gd name="connsiteY29" fmla="*/ 1781542 h 1808635"/>
              <a:gd name="connsiteX30" fmla="*/ 1572991 w 1830909"/>
              <a:gd name="connsiteY30" fmla="*/ 1808635 h 1808635"/>
              <a:gd name="connsiteX31" fmla="*/ 1728778 w 1830909"/>
              <a:gd name="connsiteY31" fmla="*/ 1761222 h 1808635"/>
              <a:gd name="connsiteX32" fmla="*/ 1762644 w 1830909"/>
              <a:gd name="connsiteY32" fmla="*/ 1700262 h 1808635"/>
              <a:gd name="connsiteX33" fmla="*/ 1789738 w 1830909"/>
              <a:gd name="connsiteY33" fmla="*/ 1659622 h 1808635"/>
              <a:gd name="connsiteX34" fmla="*/ 1823604 w 1830909"/>
              <a:gd name="connsiteY34" fmla="*/ 1578342 h 1808635"/>
              <a:gd name="connsiteX35" fmla="*/ 1830378 w 1830909"/>
              <a:gd name="connsiteY35" fmla="*/ 1537702 h 1808635"/>
              <a:gd name="connsiteX36" fmla="*/ 1735551 w 1830909"/>
              <a:gd name="connsiteY36" fmla="*/ 1348048 h 1808635"/>
              <a:gd name="connsiteX37" fmla="*/ 1606858 w 1830909"/>
              <a:gd name="connsiteY37" fmla="*/ 1273542 h 1808635"/>
              <a:gd name="connsiteX38" fmla="*/ 1545898 w 1830909"/>
              <a:gd name="connsiteY38" fmla="*/ 1232902 h 1808635"/>
              <a:gd name="connsiteX39" fmla="*/ 1444298 w 1830909"/>
              <a:gd name="connsiteY39" fmla="*/ 1171942 h 1808635"/>
              <a:gd name="connsiteX40" fmla="*/ 1396884 w 1830909"/>
              <a:gd name="connsiteY40" fmla="*/ 1138075 h 1808635"/>
              <a:gd name="connsiteX41" fmla="*/ 1302058 w 1830909"/>
              <a:gd name="connsiteY41" fmla="*/ 1050022 h 1808635"/>
              <a:gd name="connsiteX42" fmla="*/ 1274964 w 1830909"/>
              <a:gd name="connsiteY42" fmla="*/ 1016155 h 1808635"/>
              <a:gd name="connsiteX43" fmla="*/ 1241098 w 1830909"/>
              <a:gd name="connsiteY43" fmla="*/ 982288 h 1808635"/>
              <a:gd name="connsiteX44" fmla="*/ 1139498 w 1830909"/>
              <a:gd name="connsiteY44" fmla="*/ 819728 h 1808635"/>
              <a:gd name="connsiteX45" fmla="*/ 1044671 w 1830909"/>
              <a:gd name="connsiteY45" fmla="*/ 711355 h 1808635"/>
              <a:gd name="connsiteX46" fmla="*/ 990484 w 1830909"/>
              <a:gd name="connsiteY46" fmla="*/ 663942 h 1808635"/>
              <a:gd name="connsiteX47" fmla="*/ 902431 w 1830909"/>
              <a:gd name="connsiteY47" fmla="*/ 582662 h 1808635"/>
              <a:gd name="connsiteX48" fmla="*/ 780511 w 1830909"/>
              <a:gd name="connsiteY48" fmla="*/ 447195 h 1808635"/>
              <a:gd name="connsiteX49" fmla="*/ 658591 w 1830909"/>
              <a:gd name="connsiteY49" fmla="*/ 352368 h 1808635"/>
              <a:gd name="connsiteX50" fmla="*/ 597631 w 1830909"/>
              <a:gd name="connsiteY50" fmla="*/ 257542 h 1808635"/>
              <a:gd name="connsiteX51" fmla="*/ 570538 w 1830909"/>
              <a:gd name="connsiteY51" fmla="*/ 210128 h 1808635"/>
              <a:gd name="connsiteX52" fmla="*/ 543444 w 1830909"/>
              <a:gd name="connsiteY52" fmla="*/ 128848 h 1808635"/>
              <a:gd name="connsiteX53" fmla="*/ 529898 w 1830909"/>
              <a:gd name="connsiteY53" fmla="*/ 94982 h 1808635"/>
              <a:gd name="connsiteX54" fmla="*/ 441844 w 1830909"/>
              <a:gd name="connsiteY54" fmla="*/ 34022 h 1808635"/>
              <a:gd name="connsiteX55" fmla="*/ 414751 w 1830909"/>
              <a:gd name="connsiteY55" fmla="*/ 20475 h 1808635"/>
              <a:gd name="connsiteX56" fmla="*/ 394431 w 1830909"/>
              <a:gd name="connsiteY56" fmla="*/ 6928 h 1808635"/>
              <a:gd name="connsiteX57" fmla="*/ 326698 w 1830909"/>
              <a:gd name="connsiteY57" fmla="*/ 6928 h 18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30909" h="1808635">
                <a:moveTo>
                  <a:pt x="326698" y="6928"/>
                </a:moveTo>
                <a:cubicBezTo>
                  <a:pt x="309765" y="5799"/>
                  <a:pt x="304273" y="-1116"/>
                  <a:pt x="292831" y="155"/>
                </a:cubicBezTo>
                <a:cubicBezTo>
                  <a:pt x="230803" y="7047"/>
                  <a:pt x="167704" y="33716"/>
                  <a:pt x="109951" y="54342"/>
                </a:cubicBezTo>
                <a:cubicBezTo>
                  <a:pt x="96404" y="70146"/>
                  <a:pt x="80343" y="84103"/>
                  <a:pt x="69311" y="101755"/>
                </a:cubicBezTo>
                <a:cubicBezTo>
                  <a:pt x="57526" y="120612"/>
                  <a:pt x="51737" y="142619"/>
                  <a:pt x="42218" y="162715"/>
                </a:cubicBezTo>
                <a:cubicBezTo>
                  <a:pt x="31412" y="185528"/>
                  <a:pt x="19640" y="207870"/>
                  <a:pt x="8351" y="230448"/>
                </a:cubicBezTo>
                <a:cubicBezTo>
                  <a:pt x="662" y="291964"/>
                  <a:pt x="-5774" y="315607"/>
                  <a:pt x="8351" y="386235"/>
                </a:cubicBezTo>
                <a:cubicBezTo>
                  <a:pt x="10933" y="399144"/>
                  <a:pt x="22783" y="408327"/>
                  <a:pt x="28671" y="420102"/>
                </a:cubicBezTo>
                <a:cubicBezTo>
                  <a:pt x="36361" y="435481"/>
                  <a:pt x="39453" y="453208"/>
                  <a:pt x="48991" y="467515"/>
                </a:cubicBezTo>
                <a:cubicBezTo>
                  <a:pt x="78089" y="511162"/>
                  <a:pt x="130835" y="526406"/>
                  <a:pt x="177684" y="542022"/>
                </a:cubicBezTo>
                <a:cubicBezTo>
                  <a:pt x="324908" y="591097"/>
                  <a:pt x="142237" y="527843"/>
                  <a:pt x="313151" y="596208"/>
                </a:cubicBezTo>
                <a:cubicBezTo>
                  <a:pt x="401676" y="631618"/>
                  <a:pt x="395355" y="620376"/>
                  <a:pt x="468938" y="657168"/>
                </a:cubicBezTo>
                <a:cubicBezTo>
                  <a:pt x="485219" y="665309"/>
                  <a:pt x="502428" y="672537"/>
                  <a:pt x="516351" y="684262"/>
                </a:cubicBezTo>
                <a:cubicBezTo>
                  <a:pt x="545659" y="708943"/>
                  <a:pt x="570538" y="738449"/>
                  <a:pt x="597631" y="765542"/>
                </a:cubicBezTo>
                <a:cubicBezTo>
                  <a:pt x="613435" y="781346"/>
                  <a:pt x="633955" y="793549"/>
                  <a:pt x="645044" y="812955"/>
                </a:cubicBezTo>
                <a:cubicBezTo>
                  <a:pt x="696111" y="902319"/>
                  <a:pt x="650484" y="816616"/>
                  <a:pt x="692458" y="914555"/>
                </a:cubicBezTo>
                <a:cubicBezTo>
                  <a:pt x="698424" y="928476"/>
                  <a:pt x="707341" y="941059"/>
                  <a:pt x="712778" y="955195"/>
                </a:cubicBezTo>
                <a:cubicBezTo>
                  <a:pt x="718678" y="970536"/>
                  <a:pt x="719849" y="987500"/>
                  <a:pt x="726324" y="1002608"/>
                </a:cubicBezTo>
                <a:cubicBezTo>
                  <a:pt x="733495" y="1019339"/>
                  <a:pt x="744901" y="1033934"/>
                  <a:pt x="753418" y="1050022"/>
                </a:cubicBezTo>
                <a:cubicBezTo>
                  <a:pt x="765229" y="1072331"/>
                  <a:pt x="774486" y="1095998"/>
                  <a:pt x="787284" y="1117755"/>
                </a:cubicBezTo>
                <a:cubicBezTo>
                  <a:pt x="830257" y="1190808"/>
                  <a:pt x="805462" y="1142706"/>
                  <a:pt x="855018" y="1192262"/>
                </a:cubicBezTo>
                <a:cubicBezTo>
                  <a:pt x="869737" y="1206981"/>
                  <a:pt x="882967" y="1223176"/>
                  <a:pt x="895658" y="1239675"/>
                </a:cubicBezTo>
                <a:cubicBezTo>
                  <a:pt x="905585" y="1252580"/>
                  <a:pt x="912824" y="1267410"/>
                  <a:pt x="922751" y="1280315"/>
                </a:cubicBezTo>
                <a:cubicBezTo>
                  <a:pt x="935442" y="1296814"/>
                  <a:pt x="951081" y="1310942"/>
                  <a:pt x="963391" y="1327728"/>
                </a:cubicBezTo>
                <a:cubicBezTo>
                  <a:pt x="1012744" y="1395027"/>
                  <a:pt x="986063" y="1386672"/>
                  <a:pt x="1058218" y="1456422"/>
                </a:cubicBezTo>
                <a:cubicBezTo>
                  <a:pt x="1275798" y="1666750"/>
                  <a:pt x="1125284" y="1511430"/>
                  <a:pt x="1268191" y="1625755"/>
                </a:cubicBezTo>
                <a:cubicBezTo>
                  <a:pt x="1280658" y="1635728"/>
                  <a:pt x="1290191" y="1648942"/>
                  <a:pt x="1302058" y="1659622"/>
                </a:cubicBezTo>
                <a:cubicBezTo>
                  <a:pt x="1312803" y="1669293"/>
                  <a:pt x="1325702" y="1676493"/>
                  <a:pt x="1335924" y="1686715"/>
                </a:cubicBezTo>
                <a:cubicBezTo>
                  <a:pt x="1346147" y="1696938"/>
                  <a:pt x="1352321" y="1710857"/>
                  <a:pt x="1363018" y="1720582"/>
                </a:cubicBezTo>
                <a:cubicBezTo>
                  <a:pt x="1396651" y="1751157"/>
                  <a:pt x="1429177" y="1765125"/>
                  <a:pt x="1471391" y="1781542"/>
                </a:cubicBezTo>
                <a:cubicBezTo>
                  <a:pt x="1526882" y="1803122"/>
                  <a:pt x="1523084" y="1800318"/>
                  <a:pt x="1572991" y="1808635"/>
                </a:cubicBezTo>
                <a:cubicBezTo>
                  <a:pt x="1600387" y="1802764"/>
                  <a:pt x="1699617" y="1788300"/>
                  <a:pt x="1728778" y="1761222"/>
                </a:cubicBezTo>
                <a:cubicBezTo>
                  <a:pt x="1745812" y="1745405"/>
                  <a:pt x="1750684" y="1720195"/>
                  <a:pt x="1762644" y="1700262"/>
                </a:cubicBezTo>
                <a:cubicBezTo>
                  <a:pt x="1771021" y="1686301"/>
                  <a:pt x="1782457" y="1674184"/>
                  <a:pt x="1789738" y="1659622"/>
                </a:cubicBezTo>
                <a:cubicBezTo>
                  <a:pt x="1802864" y="1633370"/>
                  <a:pt x="1823604" y="1578342"/>
                  <a:pt x="1823604" y="1578342"/>
                </a:cubicBezTo>
                <a:cubicBezTo>
                  <a:pt x="1825862" y="1564795"/>
                  <a:pt x="1832879" y="1551206"/>
                  <a:pt x="1830378" y="1537702"/>
                </a:cubicBezTo>
                <a:cubicBezTo>
                  <a:pt x="1810361" y="1429608"/>
                  <a:pt x="1813601" y="1400081"/>
                  <a:pt x="1735551" y="1348048"/>
                </a:cubicBezTo>
                <a:cubicBezTo>
                  <a:pt x="1694308" y="1320553"/>
                  <a:pt x="1648101" y="1301037"/>
                  <a:pt x="1606858" y="1273542"/>
                </a:cubicBezTo>
                <a:cubicBezTo>
                  <a:pt x="1586538" y="1259995"/>
                  <a:pt x="1566607" y="1245845"/>
                  <a:pt x="1545898" y="1232902"/>
                </a:cubicBezTo>
                <a:cubicBezTo>
                  <a:pt x="1512406" y="1211970"/>
                  <a:pt x="1476436" y="1194898"/>
                  <a:pt x="1444298" y="1171942"/>
                </a:cubicBezTo>
                <a:cubicBezTo>
                  <a:pt x="1428493" y="1160653"/>
                  <a:pt x="1412156" y="1150075"/>
                  <a:pt x="1396884" y="1138075"/>
                </a:cubicBezTo>
                <a:cubicBezTo>
                  <a:pt x="1364806" y="1112871"/>
                  <a:pt x="1329502" y="1079961"/>
                  <a:pt x="1302058" y="1050022"/>
                </a:cubicBezTo>
                <a:cubicBezTo>
                  <a:pt x="1292289" y="1039365"/>
                  <a:pt x="1284635" y="1026901"/>
                  <a:pt x="1274964" y="1016155"/>
                </a:cubicBezTo>
                <a:cubicBezTo>
                  <a:pt x="1264284" y="1004288"/>
                  <a:pt x="1250445" y="995230"/>
                  <a:pt x="1241098" y="982288"/>
                </a:cubicBezTo>
                <a:cubicBezTo>
                  <a:pt x="1239072" y="979483"/>
                  <a:pt x="1147680" y="829079"/>
                  <a:pt x="1139498" y="819728"/>
                </a:cubicBezTo>
                <a:cubicBezTo>
                  <a:pt x="1107889" y="783604"/>
                  <a:pt x="1080796" y="742964"/>
                  <a:pt x="1044671" y="711355"/>
                </a:cubicBezTo>
                <a:cubicBezTo>
                  <a:pt x="1026609" y="695551"/>
                  <a:pt x="1007455" y="680913"/>
                  <a:pt x="990484" y="663942"/>
                </a:cubicBezTo>
                <a:cubicBezTo>
                  <a:pt x="906123" y="579581"/>
                  <a:pt x="995783" y="649341"/>
                  <a:pt x="902431" y="582662"/>
                </a:cubicBezTo>
                <a:cubicBezTo>
                  <a:pt x="865091" y="520428"/>
                  <a:pt x="863694" y="511893"/>
                  <a:pt x="780511" y="447195"/>
                </a:cubicBezTo>
                <a:lnTo>
                  <a:pt x="658591" y="352368"/>
                </a:lnTo>
                <a:cubicBezTo>
                  <a:pt x="638271" y="320759"/>
                  <a:pt x="617410" y="289492"/>
                  <a:pt x="597631" y="257542"/>
                </a:cubicBezTo>
                <a:cubicBezTo>
                  <a:pt x="588050" y="242065"/>
                  <a:pt x="576294" y="227397"/>
                  <a:pt x="570538" y="210128"/>
                </a:cubicBezTo>
                <a:cubicBezTo>
                  <a:pt x="561507" y="183035"/>
                  <a:pt x="554050" y="155364"/>
                  <a:pt x="543444" y="128848"/>
                </a:cubicBezTo>
                <a:cubicBezTo>
                  <a:pt x="538929" y="117559"/>
                  <a:pt x="538077" y="103978"/>
                  <a:pt x="529898" y="94982"/>
                </a:cubicBezTo>
                <a:cubicBezTo>
                  <a:pt x="514235" y="77753"/>
                  <a:pt x="466467" y="47702"/>
                  <a:pt x="441844" y="34022"/>
                </a:cubicBezTo>
                <a:cubicBezTo>
                  <a:pt x="433018" y="29118"/>
                  <a:pt x="423518" y="25485"/>
                  <a:pt x="414751" y="20475"/>
                </a:cubicBezTo>
                <a:cubicBezTo>
                  <a:pt x="407683" y="16436"/>
                  <a:pt x="402509" y="7938"/>
                  <a:pt x="394431" y="6928"/>
                </a:cubicBezTo>
                <a:cubicBezTo>
                  <a:pt x="365307" y="3287"/>
                  <a:pt x="343631" y="8057"/>
                  <a:pt x="326698" y="6928"/>
                </a:cubicBezTo>
                <a:close/>
              </a:path>
            </a:pathLst>
          </a:cu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1C0A1E6-56C1-214B-7A4D-D8A9A787441B}"/>
              </a:ext>
            </a:extLst>
          </p:cNvPr>
          <p:cNvSpPr/>
          <p:nvPr/>
        </p:nvSpPr>
        <p:spPr>
          <a:xfrm>
            <a:off x="907577" y="3772747"/>
            <a:ext cx="2377490" cy="2418080"/>
          </a:xfrm>
          <a:custGeom>
            <a:avLst/>
            <a:gdLst>
              <a:gd name="connsiteX0" fmla="*/ 162610 w 2377490"/>
              <a:gd name="connsiteY0" fmla="*/ 54186 h 2418080"/>
              <a:gd name="connsiteX1" fmla="*/ 128743 w 2377490"/>
              <a:gd name="connsiteY1" fmla="*/ 67733 h 2418080"/>
              <a:gd name="connsiteX2" fmla="*/ 20370 w 2377490"/>
              <a:gd name="connsiteY2" fmla="*/ 182880 h 2418080"/>
              <a:gd name="connsiteX3" fmla="*/ 50 w 2377490"/>
              <a:gd name="connsiteY3" fmla="*/ 311573 h 2418080"/>
              <a:gd name="connsiteX4" fmla="*/ 27143 w 2377490"/>
              <a:gd name="connsiteY4" fmla="*/ 406400 h 2418080"/>
              <a:gd name="connsiteX5" fmla="*/ 81330 w 2377490"/>
              <a:gd name="connsiteY5" fmla="*/ 487680 h 2418080"/>
              <a:gd name="connsiteX6" fmla="*/ 115196 w 2377490"/>
              <a:gd name="connsiteY6" fmla="*/ 514773 h 2418080"/>
              <a:gd name="connsiteX7" fmla="*/ 142290 w 2377490"/>
              <a:gd name="connsiteY7" fmla="*/ 548640 h 2418080"/>
              <a:gd name="connsiteX8" fmla="*/ 216796 w 2377490"/>
              <a:gd name="connsiteY8" fmla="*/ 596053 h 2418080"/>
              <a:gd name="connsiteX9" fmla="*/ 270983 w 2377490"/>
              <a:gd name="connsiteY9" fmla="*/ 629920 h 2418080"/>
              <a:gd name="connsiteX10" fmla="*/ 406450 w 2377490"/>
              <a:gd name="connsiteY10" fmla="*/ 690880 h 2418080"/>
              <a:gd name="connsiteX11" fmla="*/ 514823 w 2377490"/>
              <a:gd name="connsiteY11" fmla="*/ 745066 h 2418080"/>
              <a:gd name="connsiteX12" fmla="*/ 548690 w 2377490"/>
              <a:gd name="connsiteY12" fmla="*/ 778933 h 2418080"/>
              <a:gd name="connsiteX13" fmla="*/ 636743 w 2377490"/>
              <a:gd name="connsiteY13" fmla="*/ 873760 h 2418080"/>
              <a:gd name="connsiteX14" fmla="*/ 657063 w 2377490"/>
              <a:gd name="connsiteY14" fmla="*/ 927946 h 2418080"/>
              <a:gd name="connsiteX15" fmla="*/ 677383 w 2377490"/>
              <a:gd name="connsiteY15" fmla="*/ 988906 h 2418080"/>
              <a:gd name="connsiteX16" fmla="*/ 690930 w 2377490"/>
              <a:gd name="connsiteY16" fmla="*/ 1016000 h 2418080"/>
              <a:gd name="connsiteX17" fmla="*/ 711250 w 2377490"/>
              <a:gd name="connsiteY17" fmla="*/ 1083733 h 2418080"/>
              <a:gd name="connsiteX18" fmla="*/ 731570 w 2377490"/>
              <a:gd name="connsiteY18" fmla="*/ 1124373 h 2418080"/>
              <a:gd name="connsiteX19" fmla="*/ 772210 w 2377490"/>
              <a:gd name="connsiteY19" fmla="*/ 1198880 h 2418080"/>
              <a:gd name="connsiteX20" fmla="*/ 819623 w 2377490"/>
              <a:gd name="connsiteY20" fmla="*/ 1253066 h 2418080"/>
              <a:gd name="connsiteX21" fmla="*/ 867036 w 2377490"/>
              <a:gd name="connsiteY21" fmla="*/ 1293706 h 2418080"/>
              <a:gd name="connsiteX22" fmla="*/ 894130 w 2377490"/>
              <a:gd name="connsiteY22" fmla="*/ 1320800 h 2418080"/>
              <a:gd name="connsiteX23" fmla="*/ 982183 w 2377490"/>
              <a:gd name="connsiteY23" fmla="*/ 1354666 h 2418080"/>
              <a:gd name="connsiteX24" fmla="*/ 1009276 w 2377490"/>
              <a:gd name="connsiteY24" fmla="*/ 1381760 h 2418080"/>
              <a:gd name="connsiteX25" fmla="*/ 1043143 w 2377490"/>
              <a:gd name="connsiteY25" fmla="*/ 1402080 h 2418080"/>
              <a:gd name="connsiteX26" fmla="*/ 1137970 w 2377490"/>
              <a:gd name="connsiteY26" fmla="*/ 1524000 h 2418080"/>
              <a:gd name="connsiteX27" fmla="*/ 1165063 w 2377490"/>
              <a:gd name="connsiteY27" fmla="*/ 1571413 h 2418080"/>
              <a:gd name="connsiteX28" fmla="*/ 1198930 w 2377490"/>
              <a:gd name="connsiteY28" fmla="*/ 1612053 h 2418080"/>
              <a:gd name="connsiteX29" fmla="*/ 1219250 w 2377490"/>
              <a:gd name="connsiteY29" fmla="*/ 1652693 h 2418080"/>
              <a:gd name="connsiteX30" fmla="*/ 1239570 w 2377490"/>
              <a:gd name="connsiteY30" fmla="*/ 1679786 h 2418080"/>
              <a:gd name="connsiteX31" fmla="*/ 1253116 w 2377490"/>
              <a:gd name="connsiteY31" fmla="*/ 1706880 h 2418080"/>
              <a:gd name="connsiteX32" fmla="*/ 1273436 w 2377490"/>
              <a:gd name="connsiteY32" fmla="*/ 1733973 h 2418080"/>
              <a:gd name="connsiteX33" fmla="*/ 1300530 w 2377490"/>
              <a:gd name="connsiteY33" fmla="*/ 1774613 h 2418080"/>
              <a:gd name="connsiteX34" fmla="*/ 1490183 w 2377490"/>
              <a:gd name="connsiteY34" fmla="*/ 1943946 h 2418080"/>
              <a:gd name="connsiteX35" fmla="*/ 1612103 w 2377490"/>
              <a:gd name="connsiteY35" fmla="*/ 2079413 h 2418080"/>
              <a:gd name="connsiteX36" fmla="*/ 1679836 w 2377490"/>
              <a:gd name="connsiteY36" fmla="*/ 2140373 h 2418080"/>
              <a:gd name="connsiteX37" fmla="*/ 1889810 w 2377490"/>
              <a:gd name="connsiteY37" fmla="*/ 2275840 h 2418080"/>
              <a:gd name="connsiteX38" fmla="*/ 2025276 w 2377490"/>
              <a:gd name="connsiteY38" fmla="*/ 2343573 h 2418080"/>
              <a:gd name="connsiteX39" fmla="*/ 2099783 w 2377490"/>
              <a:gd name="connsiteY39" fmla="*/ 2370666 h 2418080"/>
              <a:gd name="connsiteX40" fmla="*/ 2167516 w 2377490"/>
              <a:gd name="connsiteY40" fmla="*/ 2397760 h 2418080"/>
              <a:gd name="connsiteX41" fmla="*/ 2248796 w 2377490"/>
              <a:gd name="connsiteY41" fmla="*/ 2418080 h 2418080"/>
              <a:gd name="connsiteX42" fmla="*/ 2275890 w 2377490"/>
              <a:gd name="connsiteY42" fmla="*/ 2397760 h 2418080"/>
              <a:gd name="connsiteX43" fmla="*/ 2336850 w 2377490"/>
              <a:gd name="connsiteY43" fmla="*/ 2316480 h 2418080"/>
              <a:gd name="connsiteX44" fmla="*/ 2350396 w 2377490"/>
              <a:gd name="connsiteY44" fmla="*/ 2269066 h 2418080"/>
              <a:gd name="connsiteX45" fmla="*/ 2363943 w 2377490"/>
              <a:gd name="connsiteY45" fmla="*/ 2235200 h 2418080"/>
              <a:gd name="connsiteX46" fmla="*/ 2370716 w 2377490"/>
              <a:gd name="connsiteY46" fmla="*/ 2187786 h 2418080"/>
              <a:gd name="connsiteX47" fmla="*/ 2377490 w 2377490"/>
              <a:gd name="connsiteY47" fmla="*/ 2147146 h 2418080"/>
              <a:gd name="connsiteX48" fmla="*/ 2357170 w 2377490"/>
              <a:gd name="connsiteY48" fmla="*/ 2059093 h 2418080"/>
              <a:gd name="connsiteX49" fmla="*/ 2201383 w 2377490"/>
              <a:gd name="connsiteY49" fmla="*/ 1896533 h 2418080"/>
              <a:gd name="connsiteX50" fmla="*/ 2147196 w 2377490"/>
              <a:gd name="connsiteY50" fmla="*/ 1842346 h 2418080"/>
              <a:gd name="connsiteX51" fmla="*/ 2093010 w 2377490"/>
              <a:gd name="connsiteY51" fmla="*/ 1801706 h 2418080"/>
              <a:gd name="connsiteX52" fmla="*/ 2004956 w 2377490"/>
              <a:gd name="connsiteY52" fmla="*/ 1713653 h 2418080"/>
              <a:gd name="connsiteX53" fmla="*/ 1903356 w 2377490"/>
              <a:gd name="connsiteY53" fmla="*/ 1639146 h 2418080"/>
              <a:gd name="connsiteX54" fmla="*/ 1734023 w 2377490"/>
              <a:gd name="connsiteY54" fmla="*/ 1483360 h 2418080"/>
              <a:gd name="connsiteX55" fmla="*/ 1700156 w 2377490"/>
              <a:gd name="connsiteY55" fmla="*/ 1449493 h 2418080"/>
              <a:gd name="connsiteX56" fmla="*/ 1659516 w 2377490"/>
              <a:gd name="connsiteY56" fmla="*/ 1388533 h 2418080"/>
              <a:gd name="connsiteX57" fmla="*/ 1537596 w 2377490"/>
              <a:gd name="connsiteY57" fmla="*/ 1300480 h 2418080"/>
              <a:gd name="connsiteX58" fmla="*/ 1496956 w 2377490"/>
              <a:gd name="connsiteY58" fmla="*/ 1259840 h 2418080"/>
              <a:gd name="connsiteX59" fmla="*/ 1449543 w 2377490"/>
              <a:gd name="connsiteY59" fmla="*/ 1219200 h 2418080"/>
              <a:gd name="connsiteX60" fmla="*/ 1361490 w 2377490"/>
              <a:gd name="connsiteY60" fmla="*/ 1117600 h 2418080"/>
              <a:gd name="connsiteX61" fmla="*/ 1314076 w 2377490"/>
              <a:gd name="connsiteY61" fmla="*/ 1083733 h 2418080"/>
              <a:gd name="connsiteX62" fmla="*/ 1273436 w 2377490"/>
              <a:gd name="connsiteY62" fmla="*/ 1043093 h 2418080"/>
              <a:gd name="connsiteX63" fmla="*/ 1158290 w 2377490"/>
              <a:gd name="connsiteY63" fmla="*/ 941493 h 2418080"/>
              <a:gd name="connsiteX64" fmla="*/ 1043143 w 2377490"/>
              <a:gd name="connsiteY64" fmla="*/ 846666 h 2418080"/>
              <a:gd name="connsiteX65" fmla="*/ 1002503 w 2377490"/>
              <a:gd name="connsiteY65" fmla="*/ 806026 h 2418080"/>
              <a:gd name="connsiteX66" fmla="*/ 955090 w 2377490"/>
              <a:gd name="connsiteY66" fmla="*/ 765386 h 2418080"/>
              <a:gd name="connsiteX67" fmla="*/ 846716 w 2377490"/>
              <a:gd name="connsiteY67" fmla="*/ 657013 h 2418080"/>
              <a:gd name="connsiteX68" fmla="*/ 677383 w 2377490"/>
              <a:gd name="connsiteY68" fmla="*/ 521546 h 2418080"/>
              <a:gd name="connsiteX69" fmla="*/ 650290 w 2377490"/>
              <a:gd name="connsiteY69" fmla="*/ 480906 h 2418080"/>
              <a:gd name="connsiteX70" fmla="*/ 589330 w 2377490"/>
              <a:gd name="connsiteY70" fmla="*/ 358986 h 2418080"/>
              <a:gd name="connsiteX71" fmla="*/ 541916 w 2377490"/>
              <a:gd name="connsiteY71" fmla="*/ 243840 h 2418080"/>
              <a:gd name="connsiteX72" fmla="*/ 508050 w 2377490"/>
              <a:gd name="connsiteY72" fmla="*/ 189653 h 2418080"/>
              <a:gd name="connsiteX73" fmla="*/ 453863 w 2377490"/>
              <a:gd name="connsiteY73" fmla="*/ 101600 h 2418080"/>
              <a:gd name="connsiteX74" fmla="*/ 433543 w 2377490"/>
              <a:gd name="connsiteY74" fmla="*/ 67733 h 2418080"/>
              <a:gd name="connsiteX75" fmla="*/ 352263 w 2377490"/>
              <a:gd name="connsiteY75" fmla="*/ 33866 h 2418080"/>
              <a:gd name="connsiteX76" fmla="*/ 318396 w 2377490"/>
              <a:gd name="connsiteY76" fmla="*/ 20320 h 2418080"/>
              <a:gd name="connsiteX77" fmla="*/ 298076 w 2377490"/>
              <a:gd name="connsiteY77" fmla="*/ 6773 h 2418080"/>
              <a:gd name="connsiteX78" fmla="*/ 257436 w 2377490"/>
              <a:gd name="connsiteY78" fmla="*/ 0 h 2418080"/>
              <a:gd name="connsiteX79" fmla="*/ 162610 w 2377490"/>
              <a:gd name="connsiteY79" fmla="*/ 54186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377490" h="2418080">
                <a:moveTo>
                  <a:pt x="162610" y="54186"/>
                </a:moveTo>
                <a:cubicBezTo>
                  <a:pt x="141161" y="65475"/>
                  <a:pt x="138860" y="60989"/>
                  <a:pt x="128743" y="67733"/>
                </a:cubicBezTo>
                <a:cubicBezTo>
                  <a:pt x="81576" y="99178"/>
                  <a:pt x="56574" y="138631"/>
                  <a:pt x="20370" y="182880"/>
                </a:cubicBezTo>
                <a:cubicBezTo>
                  <a:pt x="-2016" y="238842"/>
                  <a:pt x="50" y="223716"/>
                  <a:pt x="50" y="311573"/>
                </a:cubicBezTo>
                <a:cubicBezTo>
                  <a:pt x="50" y="345136"/>
                  <a:pt x="10448" y="377563"/>
                  <a:pt x="27143" y="406400"/>
                </a:cubicBezTo>
                <a:cubicBezTo>
                  <a:pt x="43458" y="434580"/>
                  <a:pt x="55903" y="467338"/>
                  <a:pt x="81330" y="487680"/>
                </a:cubicBezTo>
                <a:cubicBezTo>
                  <a:pt x="92619" y="496711"/>
                  <a:pt x="104974" y="504551"/>
                  <a:pt x="115196" y="514773"/>
                </a:cubicBezTo>
                <a:cubicBezTo>
                  <a:pt x="125419" y="524996"/>
                  <a:pt x="132067" y="538417"/>
                  <a:pt x="142290" y="548640"/>
                </a:cubicBezTo>
                <a:cubicBezTo>
                  <a:pt x="175182" y="581532"/>
                  <a:pt x="176636" y="573104"/>
                  <a:pt x="216796" y="596053"/>
                </a:cubicBezTo>
                <a:cubicBezTo>
                  <a:pt x="235290" y="606621"/>
                  <a:pt x="252363" y="619576"/>
                  <a:pt x="270983" y="629920"/>
                </a:cubicBezTo>
                <a:cubicBezTo>
                  <a:pt x="369525" y="684665"/>
                  <a:pt x="306552" y="644773"/>
                  <a:pt x="406450" y="690880"/>
                </a:cubicBezTo>
                <a:cubicBezTo>
                  <a:pt x="443121" y="707805"/>
                  <a:pt x="514823" y="745066"/>
                  <a:pt x="514823" y="745066"/>
                </a:cubicBezTo>
                <a:cubicBezTo>
                  <a:pt x="526112" y="756355"/>
                  <a:pt x="536959" y="768104"/>
                  <a:pt x="548690" y="778933"/>
                </a:cubicBezTo>
                <a:cubicBezTo>
                  <a:pt x="591484" y="818436"/>
                  <a:pt x="609974" y="823568"/>
                  <a:pt x="636743" y="873760"/>
                </a:cubicBezTo>
                <a:cubicBezTo>
                  <a:pt x="645821" y="890781"/>
                  <a:pt x="650643" y="909755"/>
                  <a:pt x="657063" y="927946"/>
                </a:cubicBezTo>
                <a:cubicBezTo>
                  <a:pt x="664192" y="948144"/>
                  <a:pt x="669694" y="968915"/>
                  <a:pt x="677383" y="988906"/>
                </a:cubicBezTo>
                <a:cubicBezTo>
                  <a:pt x="681008" y="998330"/>
                  <a:pt x="687534" y="1006491"/>
                  <a:pt x="690930" y="1016000"/>
                </a:cubicBezTo>
                <a:cubicBezTo>
                  <a:pt x="698858" y="1038199"/>
                  <a:pt x="702973" y="1061662"/>
                  <a:pt x="711250" y="1083733"/>
                </a:cubicBezTo>
                <a:cubicBezTo>
                  <a:pt x="716568" y="1097914"/>
                  <a:pt x="725303" y="1110585"/>
                  <a:pt x="731570" y="1124373"/>
                </a:cubicBezTo>
                <a:cubicBezTo>
                  <a:pt x="754461" y="1174733"/>
                  <a:pt x="733955" y="1146280"/>
                  <a:pt x="772210" y="1198880"/>
                </a:cubicBezTo>
                <a:cubicBezTo>
                  <a:pt x="822325" y="1267787"/>
                  <a:pt x="777791" y="1204262"/>
                  <a:pt x="819623" y="1253066"/>
                </a:cubicBezTo>
                <a:cubicBezTo>
                  <a:pt x="852596" y="1291535"/>
                  <a:pt x="823947" y="1272162"/>
                  <a:pt x="867036" y="1293706"/>
                </a:cubicBezTo>
                <a:cubicBezTo>
                  <a:pt x="876067" y="1302737"/>
                  <a:pt x="883667" y="1313476"/>
                  <a:pt x="894130" y="1320800"/>
                </a:cubicBezTo>
                <a:cubicBezTo>
                  <a:pt x="922755" y="1340838"/>
                  <a:pt x="949200" y="1345243"/>
                  <a:pt x="982183" y="1354666"/>
                </a:cubicBezTo>
                <a:cubicBezTo>
                  <a:pt x="991214" y="1363697"/>
                  <a:pt x="999194" y="1373919"/>
                  <a:pt x="1009276" y="1381760"/>
                </a:cubicBezTo>
                <a:cubicBezTo>
                  <a:pt x="1019668" y="1389843"/>
                  <a:pt x="1033834" y="1392771"/>
                  <a:pt x="1043143" y="1402080"/>
                </a:cubicBezTo>
                <a:cubicBezTo>
                  <a:pt x="1062805" y="1421742"/>
                  <a:pt x="1117892" y="1492768"/>
                  <a:pt x="1137970" y="1524000"/>
                </a:cubicBezTo>
                <a:cubicBezTo>
                  <a:pt x="1147813" y="1539312"/>
                  <a:pt x="1154702" y="1556447"/>
                  <a:pt x="1165063" y="1571413"/>
                </a:cubicBezTo>
                <a:cubicBezTo>
                  <a:pt x="1175100" y="1585911"/>
                  <a:pt x="1189148" y="1597381"/>
                  <a:pt x="1198930" y="1612053"/>
                </a:cubicBezTo>
                <a:cubicBezTo>
                  <a:pt x="1207331" y="1624655"/>
                  <a:pt x="1211458" y="1639706"/>
                  <a:pt x="1219250" y="1652693"/>
                </a:cubicBezTo>
                <a:cubicBezTo>
                  <a:pt x="1225058" y="1662373"/>
                  <a:pt x="1233587" y="1670213"/>
                  <a:pt x="1239570" y="1679786"/>
                </a:cubicBezTo>
                <a:cubicBezTo>
                  <a:pt x="1244921" y="1688348"/>
                  <a:pt x="1247765" y="1698318"/>
                  <a:pt x="1253116" y="1706880"/>
                </a:cubicBezTo>
                <a:cubicBezTo>
                  <a:pt x="1259099" y="1716453"/>
                  <a:pt x="1266962" y="1724725"/>
                  <a:pt x="1273436" y="1733973"/>
                </a:cubicBezTo>
                <a:cubicBezTo>
                  <a:pt x="1282773" y="1747311"/>
                  <a:pt x="1289578" y="1762566"/>
                  <a:pt x="1300530" y="1774613"/>
                </a:cubicBezTo>
                <a:cubicBezTo>
                  <a:pt x="1453631" y="1943023"/>
                  <a:pt x="1354258" y="1828409"/>
                  <a:pt x="1490183" y="1943946"/>
                </a:cubicBezTo>
                <a:cubicBezTo>
                  <a:pt x="1555642" y="1999586"/>
                  <a:pt x="1546885" y="2010934"/>
                  <a:pt x="1612103" y="2079413"/>
                </a:cubicBezTo>
                <a:cubicBezTo>
                  <a:pt x="1633051" y="2101409"/>
                  <a:pt x="1656602" y="2120807"/>
                  <a:pt x="1679836" y="2140373"/>
                </a:cubicBezTo>
                <a:cubicBezTo>
                  <a:pt x="1757134" y="2205466"/>
                  <a:pt x="1784087" y="2214453"/>
                  <a:pt x="1889810" y="2275840"/>
                </a:cubicBezTo>
                <a:cubicBezTo>
                  <a:pt x="1940608" y="2305335"/>
                  <a:pt x="1969523" y="2320765"/>
                  <a:pt x="2025276" y="2343573"/>
                </a:cubicBezTo>
                <a:cubicBezTo>
                  <a:pt x="2049735" y="2353579"/>
                  <a:pt x="2075088" y="2361258"/>
                  <a:pt x="2099783" y="2370666"/>
                </a:cubicBezTo>
                <a:cubicBezTo>
                  <a:pt x="2122507" y="2379323"/>
                  <a:pt x="2144585" y="2389667"/>
                  <a:pt x="2167516" y="2397760"/>
                </a:cubicBezTo>
                <a:cubicBezTo>
                  <a:pt x="2200282" y="2409324"/>
                  <a:pt x="2216825" y="2411685"/>
                  <a:pt x="2248796" y="2418080"/>
                </a:cubicBezTo>
                <a:cubicBezTo>
                  <a:pt x="2257827" y="2411307"/>
                  <a:pt x="2267907" y="2405743"/>
                  <a:pt x="2275890" y="2397760"/>
                </a:cubicBezTo>
                <a:cubicBezTo>
                  <a:pt x="2302460" y="2371190"/>
                  <a:pt x="2316334" y="2347253"/>
                  <a:pt x="2336850" y="2316480"/>
                </a:cubicBezTo>
                <a:cubicBezTo>
                  <a:pt x="2341365" y="2300675"/>
                  <a:pt x="2345198" y="2284660"/>
                  <a:pt x="2350396" y="2269066"/>
                </a:cubicBezTo>
                <a:cubicBezTo>
                  <a:pt x="2354241" y="2257532"/>
                  <a:pt x="2360994" y="2246995"/>
                  <a:pt x="2363943" y="2235200"/>
                </a:cubicBezTo>
                <a:cubicBezTo>
                  <a:pt x="2367815" y="2219712"/>
                  <a:pt x="2368288" y="2203565"/>
                  <a:pt x="2370716" y="2187786"/>
                </a:cubicBezTo>
                <a:cubicBezTo>
                  <a:pt x="2372804" y="2174212"/>
                  <a:pt x="2375232" y="2160693"/>
                  <a:pt x="2377490" y="2147146"/>
                </a:cubicBezTo>
                <a:cubicBezTo>
                  <a:pt x="2370717" y="2117795"/>
                  <a:pt x="2372668" y="2084923"/>
                  <a:pt x="2357170" y="2059093"/>
                </a:cubicBezTo>
                <a:cubicBezTo>
                  <a:pt x="2308668" y="1978256"/>
                  <a:pt x="2261751" y="1953128"/>
                  <a:pt x="2201383" y="1896533"/>
                </a:cubicBezTo>
                <a:cubicBezTo>
                  <a:pt x="2182748" y="1879062"/>
                  <a:pt x="2166420" y="1859167"/>
                  <a:pt x="2147196" y="1842346"/>
                </a:cubicBezTo>
                <a:cubicBezTo>
                  <a:pt x="2130205" y="1827478"/>
                  <a:pt x="2109752" y="1816854"/>
                  <a:pt x="2093010" y="1801706"/>
                </a:cubicBezTo>
                <a:cubicBezTo>
                  <a:pt x="2062230" y="1773857"/>
                  <a:pt x="2036472" y="1740667"/>
                  <a:pt x="2004956" y="1713653"/>
                </a:cubicBezTo>
                <a:cubicBezTo>
                  <a:pt x="1973069" y="1686322"/>
                  <a:pt x="1936244" y="1665263"/>
                  <a:pt x="1903356" y="1639146"/>
                </a:cubicBezTo>
                <a:cubicBezTo>
                  <a:pt x="1729076" y="1500747"/>
                  <a:pt x="1822171" y="1579522"/>
                  <a:pt x="1734023" y="1483360"/>
                </a:cubicBezTo>
                <a:cubicBezTo>
                  <a:pt x="1723235" y="1471591"/>
                  <a:pt x="1710129" y="1461960"/>
                  <a:pt x="1700156" y="1449493"/>
                </a:cubicBezTo>
                <a:cubicBezTo>
                  <a:pt x="1674357" y="1417244"/>
                  <a:pt x="1687453" y="1416470"/>
                  <a:pt x="1659516" y="1388533"/>
                </a:cubicBezTo>
                <a:cubicBezTo>
                  <a:pt x="1547756" y="1276773"/>
                  <a:pt x="1650902" y="1383570"/>
                  <a:pt x="1537596" y="1300480"/>
                </a:cubicBezTo>
                <a:cubicBezTo>
                  <a:pt x="1522147" y="1289151"/>
                  <a:pt x="1511033" y="1272834"/>
                  <a:pt x="1496956" y="1259840"/>
                </a:cubicBezTo>
                <a:cubicBezTo>
                  <a:pt x="1481661" y="1245721"/>
                  <a:pt x="1463899" y="1234273"/>
                  <a:pt x="1449543" y="1219200"/>
                </a:cubicBezTo>
                <a:cubicBezTo>
                  <a:pt x="1418636" y="1186747"/>
                  <a:pt x="1397958" y="1143648"/>
                  <a:pt x="1361490" y="1117600"/>
                </a:cubicBezTo>
                <a:cubicBezTo>
                  <a:pt x="1345685" y="1106311"/>
                  <a:pt x="1328903" y="1096279"/>
                  <a:pt x="1314076" y="1083733"/>
                </a:cubicBezTo>
                <a:cubicBezTo>
                  <a:pt x="1299451" y="1071358"/>
                  <a:pt x="1287584" y="1056011"/>
                  <a:pt x="1273436" y="1043093"/>
                </a:cubicBezTo>
                <a:cubicBezTo>
                  <a:pt x="1235635" y="1008579"/>
                  <a:pt x="1198695" y="972919"/>
                  <a:pt x="1158290" y="941493"/>
                </a:cubicBezTo>
                <a:cubicBezTo>
                  <a:pt x="1106411" y="901143"/>
                  <a:pt x="1090573" y="890708"/>
                  <a:pt x="1043143" y="846666"/>
                </a:cubicBezTo>
                <a:cubicBezTo>
                  <a:pt x="1029104" y="833630"/>
                  <a:pt x="1016580" y="819020"/>
                  <a:pt x="1002503" y="806026"/>
                </a:cubicBezTo>
                <a:cubicBezTo>
                  <a:pt x="987208" y="791907"/>
                  <a:pt x="970132" y="779774"/>
                  <a:pt x="955090" y="765386"/>
                </a:cubicBezTo>
                <a:cubicBezTo>
                  <a:pt x="918172" y="730073"/>
                  <a:pt x="887586" y="687666"/>
                  <a:pt x="846716" y="657013"/>
                </a:cubicBezTo>
                <a:cubicBezTo>
                  <a:pt x="822146" y="638585"/>
                  <a:pt x="691987" y="543452"/>
                  <a:pt x="677383" y="521546"/>
                </a:cubicBezTo>
                <a:cubicBezTo>
                  <a:pt x="668352" y="507999"/>
                  <a:pt x="658667" y="494867"/>
                  <a:pt x="650290" y="480906"/>
                </a:cubicBezTo>
                <a:cubicBezTo>
                  <a:pt x="622389" y="434405"/>
                  <a:pt x="609826" y="408762"/>
                  <a:pt x="589330" y="358986"/>
                </a:cubicBezTo>
                <a:cubicBezTo>
                  <a:pt x="569066" y="309773"/>
                  <a:pt x="567780" y="292694"/>
                  <a:pt x="541916" y="243840"/>
                </a:cubicBezTo>
                <a:cubicBezTo>
                  <a:pt x="531950" y="225015"/>
                  <a:pt x="518492" y="208217"/>
                  <a:pt x="508050" y="189653"/>
                </a:cubicBezTo>
                <a:cubicBezTo>
                  <a:pt x="424774" y="41606"/>
                  <a:pt x="529162" y="209171"/>
                  <a:pt x="453863" y="101600"/>
                </a:cubicBezTo>
                <a:cubicBezTo>
                  <a:pt x="446313" y="90815"/>
                  <a:pt x="442852" y="77042"/>
                  <a:pt x="433543" y="67733"/>
                </a:cubicBezTo>
                <a:cubicBezTo>
                  <a:pt x="410923" y="45113"/>
                  <a:pt x="380695" y="43343"/>
                  <a:pt x="352263" y="33866"/>
                </a:cubicBezTo>
                <a:cubicBezTo>
                  <a:pt x="340728" y="30021"/>
                  <a:pt x="329271" y="25757"/>
                  <a:pt x="318396" y="20320"/>
                </a:cubicBezTo>
                <a:cubicBezTo>
                  <a:pt x="311115" y="16679"/>
                  <a:pt x="305799" y="9347"/>
                  <a:pt x="298076" y="6773"/>
                </a:cubicBezTo>
                <a:cubicBezTo>
                  <a:pt x="285047" y="2430"/>
                  <a:pt x="270983" y="2258"/>
                  <a:pt x="257436" y="0"/>
                </a:cubicBezTo>
                <a:cubicBezTo>
                  <a:pt x="166707" y="15121"/>
                  <a:pt x="184059" y="42897"/>
                  <a:pt x="162610" y="54186"/>
                </a:cubicBezTo>
                <a:close/>
              </a:path>
            </a:pathLst>
          </a:custGeom>
          <a:solidFill>
            <a:srgbClr val="C7D05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E7946E-F9FB-3A6D-EDC0-E3C41F87B47B}"/>
              </a:ext>
            </a:extLst>
          </p:cNvPr>
          <p:cNvSpPr/>
          <p:nvPr/>
        </p:nvSpPr>
        <p:spPr>
          <a:xfrm>
            <a:off x="974460" y="3251731"/>
            <a:ext cx="2974393" cy="2932322"/>
          </a:xfrm>
          <a:custGeom>
            <a:avLst/>
            <a:gdLst>
              <a:gd name="connsiteX0" fmla="*/ 265060 w 2974393"/>
              <a:gd name="connsiteY0" fmla="*/ 26562 h 2932322"/>
              <a:gd name="connsiteX1" fmla="*/ 136367 w 2974393"/>
              <a:gd name="connsiteY1" fmla="*/ 33336 h 2932322"/>
              <a:gd name="connsiteX2" fmla="*/ 116047 w 2974393"/>
              <a:gd name="connsiteY2" fmla="*/ 46882 h 2932322"/>
              <a:gd name="connsiteX3" fmla="*/ 82180 w 2974393"/>
              <a:gd name="connsiteY3" fmla="*/ 80749 h 2932322"/>
              <a:gd name="connsiteX4" fmla="*/ 27993 w 2974393"/>
              <a:gd name="connsiteY4" fmla="*/ 168802 h 2932322"/>
              <a:gd name="connsiteX5" fmla="*/ 14447 w 2974393"/>
              <a:gd name="connsiteY5" fmla="*/ 195896 h 2932322"/>
              <a:gd name="connsiteX6" fmla="*/ 900 w 2974393"/>
              <a:gd name="connsiteY6" fmla="*/ 256856 h 2932322"/>
              <a:gd name="connsiteX7" fmla="*/ 7673 w 2974393"/>
              <a:gd name="connsiteY7" fmla="*/ 385549 h 2932322"/>
              <a:gd name="connsiteX8" fmla="*/ 95727 w 2974393"/>
              <a:gd name="connsiteY8" fmla="*/ 453282 h 2932322"/>
              <a:gd name="connsiteX9" fmla="*/ 149913 w 2974393"/>
              <a:gd name="connsiteY9" fmla="*/ 460056 h 2932322"/>
              <a:gd name="connsiteX10" fmla="*/ 278607 w 2974393"/>
              <a:gd name="connsiteY10" fmla="*/ 487149 h 2932322"/>
              <a:gd name="connsiteX11" fmla="*/ 326020 w 2974393"/>
              <a:gd name="connsiteY11" fmla="*/ 493922 h 2932322"/>
              <a:gd name="connsiteX12" fmla="*/ 359887 w 2974393"/>
              <a:gd name="connsiteY12" fmla="*/ 507469 h 2932322"/>
              <a:gd name="connsiteX13" fmla="*/ 461487 w 2974393"/>
              <a:gd name="connsiteY13" fmla="*/ 588749 h 2932322"/>
              <a:gd name="connsiteX14" fmla="*/ 488580 w 2974393"/>
              <a:gd name="connsiteY14" fmla="*/ 609069 h 2932322"/>
              <a:gd name="connsiteX15" fmla="*/ 529220 w 2974393"/>
              <a:gd name="connsiteY15" fmla="*/ 663256 h 2932322"/>
              <a:gd name="connsiteX16" fmla="*/ 569860 w 2974393"/>
              <a:gd name="connsiteY16" fmla="*/ 697122 h 2932322"/>
              <a:gd name="connsiteX17" fmla="*/ 617273 w 2974393"/>
              <a:gd name="connsiteY17" fmla="*/ 771629 h 2932322"/>
              <a:gd name="connsiteX18" fmla="*/ 644367 w 2974393"/>
              <a:gd name="connsiteY18" fmla="*/ 839362 h 2932322"/>
              <a:gd name="connsiteX19" fmla="*/ 657913 w 2974393"/>
              <a:gd name="connsiteY19" fmla="*/ 893549 h 2932322"/>
              <a:gd name="connsiteX20" fmla="*/ 698553 w 2974393"/>
              <a:gd name="connsiteY20" fmla="*/ 961282 h 2932322"/>
              <a:gd name="connsiteX21" fmla="*/ 745967 w 2974393"/>
              <a:gd name="connsiteY21" fmla="*/ 1022242 h 2932322"/>
              <a:gd name="connsiteX22" fmla="*/ 766287 w 2974393"/>
              <a:gd name="connsiteY22" fmla="*/ 1049336 h 2932322"/>
              <a:gd name="connsiteX23" fmla="*/ 786607 w 2974393"/>
              <a:gd name="connsiteY23" fmla="*/ 1069656 h 2932322"/>
              <a:gd name="connsiteX24" fmla="*/ 813700 w 2974393"/>
              <a:gd name="connsiteY24" fmla="*/ 1103522 h 2932322"/>
              <a:gd name="connsiteX25" fmla="*/ 881433 w 2974393"/>
              <a:gd name="connsiteY25" fmla="*/ 1171256 h 2932322"/>
              <a:gd name="connsiteX26" fmla="*/ 915300 w 2974393"/>
              <a:gd name="connsiteY26" fmla="*/ 1205122 h 2932322"/>
              <a:gd name="connsiteX27" fmla="*/ 1003353 w 2974393"/>
              <a:gd name="connsiteY27" fmla="*/ 1286402 h 2932322"/>
              <a:gd name="connsiteX28" fmla="*/ 1023673 w 2974393"/>
              <a:gd name="connsiteY28" fmla="*/ 1320269 h 2932322"/>
              <a:gd name="connsiteX29" fmla="*/ 1050767 w 2974393"/>
              <a:gd name="connsiteY29" fmla="*/ 1347362 h 2932322"/>
              <a:gd name="connsiteX30" fmla="*/ 1077860 w 2974393"/>
              <a:gd name="connsiteY30" fmla="*/ 1388002 h 2932322"/>
              <a:gd name="connsiteX31" fmla="*/ 1111727 w 2974393"/>
              <a:gd name="connsiteY31" fmla="*/ 1428642 h 2932322"/>
              <a:gd name="connsiteX32" fmla="*/ 1132047 w 2974393"/>
              <a:gd name="connsiteY32" fmla="*/ 1462509 h 2932322"/>
              <a:gd name="connsiteX33" fmla="*/ 1206553 w 2974393"/>
              <a:gd name="connsiteY33" fmla="*/ 1530242 h 2932322"/>
              <a:gd name="connsiteX34" fmla="*/ 1240420 w 2974393"/>
              <a:gd name="connsiteY34" fmla="*/ 1550562 h 2932322"/>
              <a:gd name="connsiteX35" fmla="*/ 1281060 w 2974393"/>
              <a:gd name="connsiteY35" fmla="*/ 1577656 h 2932322"/>
              <a:gd name="connsiteX36" fmla="*/ 1301380 w 2974393"/>
              <a:gd name="connsiteY36" fmla="*/ 1597976 h 2932322"/>
              <a:gd name="connsiteX37" fmla="*/ 1382660 w 2974393"/>
              <a:gd name="connsiteY37" fmla="*/ 1625069 h 2932322"/>
              <a:gd name="connsiteX38" fmla="*/ 1450393 w 2974393"/>
              <a:gd name="connsiteY38" fmla="*/ 1652162 h 2932322"/>
              <a:gd name="connsiteX39" fmla="*/ 1484260 w 2974393"/>
              <a:gd name="connsiteY39" fmla="*/ 1679256 h 2932322"/>
              <a:gd name="connsiteX40" fmla="*/ 1497807 w 2974393"/>
              <a:gd name="connsiteY40" fmla="*/ 1699576 h 2932322"/>
              <a:gd name="connsiteX41" fmla="*/ 1524900 w 2974393"/>
              <a:gd name="connsiteY41" fmla="*/ 1713122 h 2932322"/>
              <a:gd name="connsiteX42" fmla="*/ 1545220 w 2974393"/>
              <a:gd name="connsiteY42" fmla="*/ 1733442 h 2932322"/>
              <a:gd name="connsiteX43" fmla="*/ 1592633 w 2974393"/>
              <a:gd name="connsiteY43" fmla="*/ 1787629 h 2932322"/>
              <a:gd name="connsiteX44" fmla="*/ 1687460 w 2974393"/>
              <a:gd name="connsiteY44" fmla="*/ 1889229 h 2932322"/>
              <a:gd name="connsiteX45" fmla="*/ 1714553 w 2974393"/>
              <a:gd name="connsiteY45" fmla="*/ 1943416 h 2932322"/>
              <a:gd name="connsiteX46" fmla="*/ 1728100 w 2974393"/>
              <a:gd name="connsiteY46" fmla="*/ 1963736 h 2932322"/>
              <a:gd name="connsiteX47" fmla="*/ 1761967 w 2974393"/>
              <a:gd name="connsiteY47" fmla="*/ 2038242 h 2932322"/>
              <a:gd name="connsiteX48" fmla="*/ 1782287 w 2974393"/>
              <a:gd name="connsiteY48" fmla="*/ 2051789 h 2932322"/>
              <a:gd name="connsiteX49" fmla="*/ 1802607 w 2974393"/>
              <a:gd name="connsiteY49" fmla="*/ 2072109 h 2932322"/>
              <a:gd name="connsiteX50" fmla="*/ 1809380 w 2974393"/>
              <a:gd name="connsiteY50" fmla="*/ 2092429 h 2932322"/>
              <a:gd name="connsiteX51" fmla="*/ 1836473 w 2974393"/>
              <a:gd name="connsiteY51" fmla="*/ 2105976 h 2932322"/>
              <a:gd name="connsiteX52" fmla="*/ 1856793 w 2974393"/>
              <a:gd name="connsiteY52" fmla="*/ 2119522 h 2932322"/>
              <a:gd name="connsiteX53" fmla="*/ 1904207 w 2974393"/>
              <a:gd name="connsiteY53" fmla="*/ 2166936 h 2932322"/>
              <a:gd name="connsiteX54" fmla="*/ 1938073 w 2974393"/>
              <a:gd name="connsiteY54" fmla="*/ 2180482 h 2932322"/>
              <a:gd name="connsiteX55" fmla="*/ 2039673 w 2974393"/>
              <a:gd name="connsiteY55" fmla="*/ 2234669 h 2932322"/>
              <a:gd name="connsiteX56" fmla="*/ 2087087 w 2974393"/>
              <a:gd name="connsiteY56" fmla="*/ 2248216 h 2932322"/>
              <a:gd name="connsiteX57" fmla="*/ 2141273 w 2974393"/>
              <a:gd name="connsiteY57" fmla="*/ 2275309 h 2932322"/>
              <a:gd name="connsiteX58" fmla="*/ 2236100 w 2974393"/>
              <a:gd name="connsiteY58" fmla="*/ 2336269 h 2932322"/>
              <a:gd name="connsiteX59" fmla="*/ 2249647 w 2974393"/>
              <a:gd name="connsiteY59" fmla="*/ 2363362 h 2932322"/>
              <a:gd name="connsiteX60" fmla="*/ 2303833 w 2974393"/>
              <a:gd name="connsiteY60" fmla="*/ 2410776 h 2932322"/>
              <a:gd name="connsiteX61" fmla="*/ 2364793 w 2974393"/>
              <a:gd name="connsiteY61" fmla="*/ 2498829 h 2932322"/>
              <a:gd name="connsiteX62" fmla="*/ 2364793 w 2974393"/>
              <a:gd name="connsiteY62" fmla="*/ 2498829 h 2932322"/>
              <a:gd name="connsiteX63" fmla="*/ 2385113 w 2974393"/>
              <a:gd name="connsiteY63" fmla="*/ 2532696 h 2932322"/>
              <a:gd name="connsiteX64" fmla="*/ 2425753 w 2974393"/>
              <a:gd name="connsiteY64" fmla="*/ 2593656 h 2932322"/>
              <a:gd name="connsiteX65" fmla="*/ 2452847 w 2974393"/>
              <a:gd name="connsiteY65" fmla="*/ 2681709 h 2932322"/>
              <a:gd name="connsiteX66" fmla="*/ 2459620 w 2974393"/>
              <a:gd name="connsiteY66" fmla="*/ 2722349 h 2932322"/>
              <a:gd name="connsiteX67" fmla="*/ 2473167 w 2974393"/>
              <a:gd name="connsiteY67" fmla="*/ 2756216 h 2932322"/>
              <a:gd name="connsiteX68" fmla="*/ 2486713 w 2974393"/>
              <a:gd name="connsiteY68" fmla="*/ 2796856 h 2932322"/>
              <a:gd name="connsiteX69" fmla="*/ 2513807 w 2974393"/>
              <a:gd name="connsiteY69" fmla="*/ 2823949 h 2932322"/>
              <a:gd name="connsiteX70" fmla="*/ 2534127 w 2974393"/>
              <a:gd name="connsiteY70" fmla="*/ 2857816 h 2932322"/>
              <a:gd name="connsiteX71" fmla="*/ 2574767 w 2974393"/>
              <a:gd name="connsiteY71" fmla="*/ 2878136 h 2932322"/>
              <a:gd name="connsiteX72" fmla="*/ 2608633 w 2974393"/>
              <a:gd name="connsiteY72" fmla="*/ 2905229 h 2932322"/>
              <a:gd name="connsiteX73" fmla="*/ 2703460 w 2974393"/>
              <a:gd name="connsiteY73" fmla="*/ 2932322 h 2932322"/>
              <a:gd name="connsiteX74" fmla="*/ 2899887 w 2974393"/>
              <a:gd name="connsiteY74" fmla="*/ 2878136 h 2932322"/>
              <a:gd name="connsiteX75" fmla="*/ 2933753 w 2974393"/>
              <a:gd name="connsiteY75" fmla="*/ 2830722 h 2932322"/>
              <a:gd name="connsiteX76" fmla="*/ 2967620 w 2974393"/>
              <a:gd name="connsiteY76" fmla="*/ 2742669 h 2932322"/>
              <a:gd name="connsiteX77" fmla="*/ 2974393 w 2974393"/>
              <a:gd name="connsiteY77" fmla="*/ 2702029 h 2932322"/>
              <a:gd name="connsiteX78" fmla="*/ 2967620 w 2974393"/>
              <a:gd name="connsiteY78" fmla="*/ 2607202 h 2932322"/>
              <a:gd name="connsiteX79" fmla="*/ 2940527 w 2974393"/>
              <a:gd name="connsiteY79" fmla="*/ 2566562 h 2932322"/>
              <a:gd name="connsiteX80" fmla="*/ 2893113 w 2974393"/>
              <a:gd name="connsiteY80" fmla="*/ 2505602 h 2932322"/>
              <a:gd name="connsiteX81" fmla="*/ 2696687 w 2974393"/>
              <a:gd name="connsiteY81" fmla="*/ 2349816 h 2932322"/>
              <a:gd name="connsiteX82" fmla="*/ 2628953 w 2974393"/>
              <a:gd name="connsiteY82" fmla="*/ 2309176 h 2932322"/>
              <a:gd name="connsiteX83" fmla="*/ 2581540 w 2974393"/>
              <a:gd name="connsiteY83" fmla="*/ 2275309 h 2932322"/>
              <a:gd name="connsiteX84" fmla="*/ 2527353 w 2974393"/>
              <a:gd name="connsiteY84" fmla="*/ 2248216 h 2932322"/>
              <a:gd name="connsiteX85" fmla="*/ 2493487 w 2974393"/>
              <a:gd name="connsiteY85" fmla="*/ 2221122 h 2932322"/>
              <a:gd name="connsiteX86" fmla="*/ 2446073 w 2974393"/>
              <a:gd name="connsiteY86" fmla="*/ 2194029 h 2932322"/>
              <a:gd name="connsiteX87" fmla="*/ 2330927 w 2974393"/>
              <a:gd name="connsiteY87" fmla="*/ 2072109 h 2932322"/>
              <a:gd name="connsiteX88" fmla="*/ 2297060 w 2974393"/>
              <a:gd name="connsiteY88" fmla="*/ 2031469 h 2932322"/>
              <a:gd name="connsiteX89" fmla="*/ 2263193 w 2974393"/>
              <a:gd name="connsiteY89" fmla="*/ 1997602 h 2932322"/>
              <a:gd name="connsiteX90" fmla="*/ 2236100 w 2974393"/>
              <a:gd name="connsiteY90" fmla="*/ 1977282 h 2932322"/>
              <a:gd name="connsiteX91" fmla="*/ 2141273 w 2974393"/>
              <a:gd name="connsiteY91" fmla="*/ 1862136 h 2932322"/>
              <a:gd name="connsiteX92" fmla="*/ 2073540 w 2974393"/>
              <a:gd name="connsiteY92" fmla="*/ 1794402 h 2932322"/>
              <a:gd name="connsiteX93" fmla="*/ 2019353 w 2974393"/>
              <a:gd name="connsiteY93" fmla="*/ 1746989 h 2932322"/>
              <a:gd name="connsiteX94" fmla="*/ 1931300 w 2974393"/>
              <a:gd name="connsiteY94" fmla="*/ 1638616 h 2932322"/>
              <a:gd name="connsiteX95" fmla="*/ 1883887 w 2974393"/>
              <a:gd name="connsiteY95" fmla="*/ 1584429 h 2932322"/>
              <a:gd name="connsiteX96" fmla="*/ 1843247 w 2974393"/>
              <a:gd name="connsiteY96" fmla="*/ 1530242 h 2932322"/>
              <a:gd name="connsiteX97" fmla="*/ 1789060 w 2974393"/>
              <a:gd name="connsiteY97" fmla="*/ 1476056 h 2932322"/>
              <a:gd name="connsiteX98" fmla="*/ 1606180 w 2974393"/>
              <a:gd name="connsiteY98" fmla="*/ 1266082 h 2932322"/>
              <a:gd name="connsiteX99" fmla="*/ 1558767 w 2974393"/>
              <a:gd name="connsiteY99" fmla="*/ 1218669 h 2932322"/>
              <a:gd name="connsiteX100" fmla="*/ 1463940 w 2974393"/>
              <a:gd name="connsiteY100" fmla="*/ 1144162 h 2932322"/>
              <a:gd name="connsiteX101" fmla="*/ 1423300 w 2974393"/>
              <a:gd name="connsiteY101" fmla="*/ 1117069 h 2932322"/>
              <a:gd name="connsiteX102" fmla="*/ 1328473 w 2974393"/>
              <a:gd name="connsiteY102" fmla="*/ 1035789 h 2932322"/>
              <a:gd name="connsiteX103" fmla="*/ 1091407 w 2974393"/>
              <a:gd name="connsiteY103" fmla="*/ 866456 h 2932322"/>
              <a:gd name="connsiteX104" fmla="*/ 1043993 w 2974393"/>
              <a:gd name="connsiteY104" fmla="*/ 832589 h 2932322"/>
              <a:gd name="connsiteX105" fmla="*/ 989807 w 2974393"/>
              <a:gd name="connsiteY105" fmla="*/ 798722 h 2932322"/>
              <a:gd name="connsiteX106" fmla="*/ 955940 w 2974393"/>
              <a:gd name="connsiteY106" fmla="*/ 758082 h 2932322"/>
              <a:gd name="connsiteX107" fmla="*/ 922073 w 2974393"/>
              <a:gd name="connsiteY107" fmla="*/ 724216 h 2932322"/>
              <a:gd name="connsiteX108" fmla="*/ 847567 w 2974393"/>
              <a:gd name="connsiteY108" fmla="*/ 629389 h 2932322"/>
              <a:gd name="connsiteX109" fmla="*/ 705327 w 2974393"/>
              <a:gd name="connsiteY109" fmla="*/ 480376 h 2932322"/>
              <a:gd name="connsiteX110" fmla="*/ 651140 w 2974393"/>
              <a:gd name="connsiteY110" fmla="*/ 432962 h 2932322"/>
              <a:gd name="connsiteX111" fmla="*/ 569860 w 2974393"/>
              <a:gd name="connsiteY111" fmla="*/ 324589 h 2932322"/>
              <a:gd name="connsiteX112" fmla="*/ 535993 w 2974393"/>
              <a:gd name="connsiteY112" fmla="*/ 283949 h 2932322"/>
              <a:gd name="connsiteX113" fmla="*/ 508900 w 2974393"/>
              <a:gd name="connsiteY113" fmla="*/ 236536 h 2932322"/>
              <a:gd name="connsiteX114" fmla="*/ 468260 w 2974393"/>
              <a:gd name="connsiteY114" fmla="*/ 189122 h 2932322"/>
              <a:gd name="connsiteX115" fmla="*/ 441167 w 2974393"/>
              <a:gd name="connsiteY115" fmla="*/ 148482 h 2932322"/>
              <a:gd name="connsiteX116" fmla="*/ 427620 w 2974393"/>
              <a:gd name="connsiteY116" fmla="*/ 114616 h 2932322"/>
              <a:gd name="connsiteX117" fmla="*/ 400527 w 2974393"/>
              <a:gd name="connsiteY117" fmla="*/ 94296 h 2932322"/>
              <a:gd name="connsiteX118" fmla="*/ 366660 w 2974393"/>
              <a:gd name="connsiteY118" fmla="*/ 60429 h 2932322"/>
              <a:gd name="connsiteX119" fmla="*/ 339567 w 2974393"/>
              <a:gd name="connsiteY119" fmla="*/ 26562 h 2932322"/>
              <a:gd name="connsiteX120" fmla="*/ 265060 w 2974393"/>
              <a:gd name="connsiteY120" fmla="*/ 26562 h 2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74393" h="2932322">
                <a:moveTo>
                  <a:pt x="265060" y="26562"/>
                </a:moveTo>
                <a:cubicBezTo>
                  <a:pt x="231193" y="27691"/>
                  <a:pt x="178930" y="27532"/>
                  <a:pt x="136367" y="33336"/>
                </a:cubicBezTo>
                <a:cubicBezTo>
                  <a:pt x="128301" y="34436"/>
                  <a:pt x="122173" y="41522"/>
                  <a:pt x="116047" y="46882"/>
                </a:cubicBezTo>
                <a:cubicBezTo>
                  <a:pt x="104032" y="57395"/>
                  <a:pt x="92860" y="68882"/>
                  <a:pt x="82180" y="80749"/>
                </a:cubicBezTo>
                <a:cubicBezTo>
                  <a:pt x="48679" y="117972"/>
                  <a:pt x="52882" y="119024"/>
                  <a:pt x="27993" y="168802"/>
                </a:cubicBezTo>
                <a:cubicBezTo>
                  <a:pt x="23477" y="177833"/>
                  <a:pt x="16896" y="186100"/>
                  <a:pt x="14447" y="195896"/>
                </a:cubicBezTo>
                <a:cubicBezTo>
                  <a:pt x="4881" y="234158"/>
                  <a:pt x="9499" y="213861"/>
                  <a:pt x="900" y="256856"/>
                </a:cubicBezTo>
                <a:cubicBezTo>
                  <a:pt x="3158" y="299754"/>
                  <a:pt x="-5911" y="344796"/>
                  <a:pt x="7673" y="385549"/>
                </a:cubicBezTo>
                <a:cubicBezTo>
                  <a:pt x="17721" y="415693"/>
                  <a:pt x="63244" y="445786"/>
                  <a:pt x="95727" y="453282"/>
                </a:cubicBezTo>
                <a:cubicBezTo>
                  <a:pt x="113463" y="457375"/>
                  <a:pt x="131933" y="457217"/>
                  <a:pt x="149913" y="460056"/>
                </a:cubicBezTo>
                <a:cubicBezTo>
                  <a:pt x="316702" y="486391"/>
                  <a:pt x="145378" y="460503"/>
                  <a:pt x="278607" y="487149"/>
                </a:cubicBezTo>
                <a:cubicBezTo>
                  <a:pt x="294262" y="490280"/>
                  <a:pt x="310216" y="491664"/>
                  <a:pt x="326020" y="493922"/>
                </a:cubicBezTo>
                <a:cubicBezTo>
                  <a:pt x="337309" y="498438"/>
                  <a:pt x="349659" y="500894"/>
                  <a:pt x="359887" y="507469"/>
                </a:cubicBezTo>
                <a:cubicBezTo>
                  <a:pt x="389189" y="526306"/>
                  <a:pt x="432292" y="565393"/>
                  <a:pt x="461487" y="588749"/>
                </a:cubicBezTo>
                <a:cubicBezTo>
                  <a:pt x="470302" y="595801"/>
                  <a:pt x="481807" y="600038"/>
                  <a:pt x="488580" y="609069"/>
                </a:cubicBezTo>
                <a:cubicBezTo>
                  <a:pt x="502127" y="627131"/>
                  <a:pt x="511875" y="648802"/>
                  <a:pt x="529220" y="663256"/>
                </a:cubicBezTo>
                <a:cubicBezTo>
                  <a:pt x="542767" y="674545"/>
                  <a:pt x="557998" y="684074"/>
                  <a:pt x="569860" y="697122"/>
                </a:cubicBezTo>
                <a:cubicBezTo>
                  <a:pt x="574858" y="702620"/>
                  <a:pt x="612348" y="761075"/>
                  <a:pt x="617273" y="771629"/>
                </a:cubicBezTo>
                <a:cubicBezTo>
                  <a:pt x="627556" y="793665"/>
                  <a:pt x="638470" y="815771"/>
                  <a:pt x="644367" y="839362"/>
                </a:cubicBezTo>
                <a:cubicBezTo>
                  <a:pt x="648882" y="857424"/>
                  <a:pt x="646742" y="878655"/>
                  <a:pt x="657913" y="893549"/>
                </a:cubicBezTo>
                <a:cubicBezTo>
                  <a:pt x="693623" y="941161"/>
                  <a:pt x="664729" y="899271"/>
                  <a:pt x="698553" y="961282"/>
                </a:cubicBezTo>
                <a:cubicBezTo>
                  <a:pt x="726718" y="1012919"/>
                  <a:pt x="708327" y="979226"/>
                  <a:pt x="745967" y="1022242"/>
                </a:cubicBezTo>
                <a:cubicBezTo>
                  <a:pt x="753401" y="1030738"/>
                  <a:pt x="758940" y="1040765"/>
                  <a:pt x="766287" y="1049336"/>
                </a:cubicBezTo>
                <a:cubicBezTo>
                  <a:pt x="772521" y="1056609"/>
                  <a:pt x="780299" y="1062447"/>
                  <a:pt x="786607" y="1069656"/>
                </a:cubicBezTo>
                <a:cubicBezTo>
                  <a:pt x="796127" y="1080536"/>
                  <a:pt x="803836" y="1092953"/>
                  <a:pt x="813700" y="1103522"/>
                </a:cubicBezTo>
                <a:cubicBezTo>
                  <a:pt x="835486" y="1126865"/>
                  <a:pt x="858855" y="1148678"/>
                  <a:pt x="881433" y="1171256"/>
                </a:cubicBezTo>
                <a:cubicBezTo>
                  <a:pt x="892722" y="1182545"/>
                  <a:pt x="903179" y="1194732"/>
                  <a:pt x="915300" y="1205122"/>
                </a:cubicBezTo>
                <a:cubicBezTo>
                  <a:pt x="940645" y="1226847"/>
                  <a:pt x="981692" y="1259927"/>
                  <a:pt x="1003353" y="1286402"/>
                </a:cubicBezTo>
                <a:cubicBezTo>
                  <a:pt x="1011690" y="1296591"/>
                  <a:pt x="1015590" y="1309877"/>
                  <a:pt x="1023673" y="1320269"/>
                </a:cubicBezTo>
                <a:cubicBezTo>
                  <a:pt x="1031514" y="1330351"/>
                  <a:pt x="1042788" y="1337389"/>
                  <a:pt x="1050767" y="1347362"/>
                </a:cubicBezTo>
                <a:cubicBezTo>
                  <a:pt x="1060938" y="1360075"/>
                  <a:pt x="1068091" y="1374977"/>
                  <a:pt x="1077860" y="1388002"/>
                </a:cubicBezTo>
                <a:cubicBezTo>
                  <a:pt x="1088440" y="1402109"/>
                  <a:pt x="1101355" y="1414381"/>
                  <a:pt x="1111727" y="1428642"/>
                </a:cubicBezTo>
                <a:cubicBezTo>
                  <a:pt x="1119470" y="1439289"/>
                  <a:pt x="1123823" y="1452229"/>
                  <a:pt x="1132047" y="1462509"/>
                </a:cubicBezTo>
                <a:cubicBezTo>
                  <a:pt x="1146506" y="1480583"/>
                  <a:pt x="1188856" y="1517372"/>
                  <a:pt x="1206553" y="1530242"/>
                </a:cubicBezTo>
                <a:cubicBezTo>
                  <a:pt x="1217200" y="1537985"/>
                  <a:pt x="1229313" y="1543494"/>
                  <a:pt x="1240420" y="1550562"/>
                </a:cubicBezTo>
                <a:cubicBezTo>
                  <a:pt x="1254156" y="1559303"/>
                  <a:pt x="1268208" y="1567660"/>
                  <a:pt x="1281060" y="1577656"/>
                </a:cubicBezTo>
                <a:cubicBezTo>
                  <a:pt x="1288621" y="1583537"/>
                  <a:pt x="1292700" y="1593925"/>
                  <a:pt x="1301380" y="1597976"/>
                </a:cubicBezTo>
                <a:cubicBezTo>
                  <a:pt x="1327260" y="1610053"/>
                  <a:pt x="1358171" y="1610376"/>
                  <a:pt x="1382660" y="1625069"/>
                </a:cubicBezTo>
                <a:cubicBezTo>
                  <a:pt x="1426399" y="1651312"/>
                  <a:pt x="1403618" y="1642807"/>
                  <a:pt x="1450393" y="1652162"/>
                </a:cubicBezTo>
                <a:cubicBezTo>
                  <a:pt x="1461682" y="1661193"/>
                  <a:pt x="1474037" y="1669033"/>
                  <a:pt x="1484260" y="1679256"/>
                </a:cubicBezTo>
                <a:cubicBezTo>
                  <a:pt x="1490016" y="1685012"/>
                  <a:pt x="1491553" y="1694365"/>
                  <a:pt x="1497807" y="1699576"/>
                </a:cubicBezTo>
                <a:cubicBezTo>
                  <a:pt x="1505564" y="1706040"/>
                  <a:pt x="1515869" y="1708607"/>
                  <a:pt x="1524900" y="1713122"/>
                </a:cubicBezTo>
                <a:cubicBezTo>
                  <a:pt x="1531673" y="1719895"/>
                  <a:pt x="1538986" y="1726169"/>
                  <a:pt x="1545220" y="1733442"/>
                </a:cubicBezTo>
                <a:cubicBezTo>
                  <a:pt x="1577591" y="1771209"/>
                  <a:pt x="1552593" y="1752038"/>
                  <a:pt x="1592633" y="1787629"/>
                </a:cubicBezTo>
                <a:cubicBezTo>
                  <a:pt x="1634160" y="1824542"/>
                  <a:pt x="1655962" y="1826231"/>
                  <a:pt x="1687460" y="1889229"/>
                </a:cubicBezTo>
                <a:cubicBezTo>
                  <a:pt x="1696491" y="1907291"/>
                  <a:pt x="1703351" y="1926614"/>
                  <a:pt x="1714553" y="1943416"/>
                </a:cubicBezTo>
                <a:cubicBezTo>
                  <a:pt x="1719069" y="1950189"/>
                  <a:pt x="1724459" y="1956455"/>
                  <a:pt x="1728100" y="1963736"/>
                </a:cubicBezTo>
                <a:cubicBezTo>
                  <a:pt x="1740973" y="1989480"/>
                  <a:pt x="1744057" y="2014362"/>
                  <a:pt x="1761967" y="2038242"/>
                </a:cubicBezTo>
                <a:cubicBezTo>
                  <a:pt x="1766851" y="2044754"/>
                  <a:pt x="1776033" y="2046577"/>
                  <a:pt x="1782287" y="2051789"/>
                </a:cubicBezTo>
                <a:cubicBezTo>
                  <a:pt x="1789646" y="2057921"/>
                  <a:pt x="1795834" y="2065336"/>
                  <a:pt x="1802607" y="2072109"/>
                </a:cubicBezTo>
                <a:cubicBezTo>
                  <a:pt x="1804865" y="2078882"/>
                  <a:pt x="1804332" y="2087380"/>
                  <a:pt x="1809380" y="2092429"/>
                </a:cubicBezTo>
                <a:cubicBezTo>
                  <a:pt x="1816520" y="2099569"/>
                  <a:pt x="1827706" y="2100966"/>
                  <a:pt x="1836473" y="2105976"/>
                </a:cubicBezTo>
                <a:cubicBezTo>
                  <a:pt x="1843541" y="2110015"/>
                  <a:pt x="1850742" y="2114076"/>
                  <a:pt x="1856793" y="2119522"/>
                </a:cubicBezTo>
                <a:cubicBezTo>
                  <a:pt x="1873407" y="2134474"/>
                  <a:pt x="1883454" y="2158635"/>
                  <a:pt x="1904207" y="2166936"/>
                </a:cubicBezTo>
                <a:cubicBezTo>
                  <a:pt x="1915496" y="2171451"/>
                  <a:pt x="1927198" y="2175045"/>
                  <a:pt x="1938073" y="2180482"/>
                </a:cubicBezTo>
                <a:cubicBezTo>
                  <a:pt x="1978023" y="2200457"/>
                  <a:pt x="1990004" y="2220478"/>
                  <a:pt x="2039673" y="2234669"/>
                </a:cubicBezTo>
                <a:cubicBezTo>
                  <a:pt x="2055478" y="2239185"/>
                  <a:pt x="2071826" y="2242111"/>
                  <a:pt x="2087087" y="2248216"/>
                </a:cubicBezTo>
                <a:cubicBezTo>
                  <a:pt x="2105837" y="2255716"/>
                  <a:pt x="2123957" y="2264919"/>
                  <a:pt x="2141273" y="2275309"/>
                </a:cubicBezTo>
                <a:cubicBezTo>
                  <a:pt x="2218687" y="2321757"/>
                  <a:pt x="2187943" y="2300151"/>
                  <a:pt x="2236100" y="2336269"/>
                </a:cubicBezTo>
                <a:cubicBezTo>
                  <a:pt x="2240616" y="2345300"/>
                  <a:pt x="2243589" y="2355284"/>
                  <a:pt x="2249647" y="2363362"/>
                </a:cubicBezTo>
                <a:cubicBezTo>
                  <a:pt x="2264681" y="2383407"/>
                  <a:pt x="2284236" y="2396078"/>
                  <a:pt x="2303833" y="2410776"/>
                </a:cubicBezTo>
                <a:cubicBezTo>
                  <a:pt x="2328893" y="2460894"/>
                  <a:pt x="2311181" y="2429899"/>
                  <a:pt x="2364793" y="2498829"/>
                </a:cubicBezTo>
                <a:lnTo>
                  <a:pt x="2364793" y="2498829"/>
                </a:lnTo>
                <a:cubicBezTo>
                  <a:pt x="2371566" y="2510118"/>
                  <a:pt x="2377810" y="2521742"/>
                  <a:pt x="2385113" y="2532696"/>
                </a:cubicBezTo>
                <a:cubicBezTo>
                  <a:pt x="2402982" y="2559500"/>
                  <a:pt x="2411695" y="2562728"/>
                  <a:pt x="2425753" y="2593656"/>
                </a:cubicBezTo>
                <a:cubicBezTo>
                  <a:pt x="2431540" y="2606387"/>
                  <a:pt x="2450293" y="2670640"/>
                  <a:pt x="2452847" y="2681709"/>
                </a:cubicBezTo>
                <a:cubicBezTo>
                  <a:pt x="2455935" y="2695091"/>
                  <a:pt x="2456006" y="2709099"/>
                  <a:pt x="2459620" y="2722349"/>
                </a:cubicBezTo>
                <a:cubicBezTo>
                  <a:pt x="2462819" y="2734079"/>
                  <a:pt x="2469012" y="2744789"/>
                  <a:pt x="2473167" y="2756216"/>
                </a:cubicBezTo>
                <a:cubicBezTo>
                  <a:pt x="2478047" y="2769636"/>
                  <a:pt x="2479366" y="2784612"/>
                  <a:pt x="2486713" y="2796856"/>
                </a:cubicBezTo>
                <a:cubicBezTo>
                  <a:pt x="2493284" y="2807808"/>
                  <a:pt x="2505966" y="2813867"/>
                  <a:pt x="2513807" y="2823949"/>
                </a:cubicBezTo>
                <a:cubicBezTo>
                  <a:pt x="2521890" y="2834341"/>
                  <a:pt x="2524287" y="2849070"/>
                  <a:pt x="2534127" y="2857816"/>
                </a:cubicBezTo>
                <a:cubicBezTo>
                  <a:pt x="2545447" y="2867878"/>
                  <a:pt x="2561989" y="2870005"/>
                  <a:pt x="2574767" y="2878136"/>
                </a:cubicBezTo>
                <a:cubicBezTo>
                  <a:pt x="2586963" y="2885897"/>
                  <a:pt x="2595904" y="2898375"/>
                  <a:pt x="2608633" y="2905229"/>
                </a:cubicBezTo>
                <a:cubicBezTo>
                  <a:pt x="2646202" y="2925459"/>
                  <a:pt x="2664777" y="2925875"/>
                  <a:pt x="2703460" y="2932322"/>
                </a:cubicBezTo>
                <a:cubicBezTo>
                  <a:pt x="2736396" y="2925735"/>
                  <a:pt x="2856885" y="2911924"/>
                  <a:pt x="2899887" y="2878136"/>
                </a:cubicBezTo>
                <a:cubicBezTo>
                  <a:pt x="2915159" y="2866136"/>
                  <a:pt x="2923574" y="2847263"/>
                  <a:pt x="2933753" y="2830722"/>
                </a:cubicBezTo>
                <a:cubicBezTo>
                  <a:pt x="2952571" y="2800141"/>
                  <a:pt x="2959519" y="2777773"/>
                  <a:pt x="2967620" y="2742669"/>
                </a:cubicBezTo>
                <a:cubicBezTo>
                  <a:pt x="2970708" y="2729287"/>
                  <a:pt x="2972135" y="2715576"/>
                  <a:pt x="2974393" y="2702029"/>
                </a:cubicBezTo>
                <a:cubicBezTo>
                  <a:pt x="2972135" y="2670420"/>
                  <a:pt x="2975306" y="2637945"/>
                  <a:pt x="2967620" y="2607202"/>
                </a:cubicBezTo>
                <a:cubicBezTo>
                  <a:pt x="2963671" y="2591407"/>
                  <a:pt x="2950155" y="2579691"/>
                  <a:pt x="2940527" y="2566562"/>
                </a:cubicBezTo>
                <a:cubicBezTo>
                  <a:pt x="2925304" y="2545803"/>
                  <a:pt x="2911316" y="2523805"/>
                  <a:pt x="2893113" y="2505602"/>
                </a:cubicBezTo>
                <a:cubicBezTo>
                  <a:pt x="2849092" y="2461581"/>
                  <a:pt x="2752632" y="2383383"/>
                  <a:pt x="2696687" y="2349816"/>
                </a:cubicBezTo>
                <a:cubicBezTo>
                  <a:pt x="2674109" y="2336269"/>
                  <a:pt x="2651059" y="2323480"/>
                  <a:pt x="2628953" y="2309176"/>
                </a:cubicBezTo>
                <a:cubicBezTo>
                  <a:pt x="2612647" y="2298625"/>
                  <a:pt x="2598194" y="2285302"/>
                  <a:pt x="2581540" y="2275309"/>
                </a:cubicBezTo>
                <a:cubicBezTo>
                  <a:pt x="2564224" y="2264919"/>
                  <a:pt x="2544552" y="2258800"/>
                  <a:pt x="2527353" y="2248216"/>
                </a:cubicBezTo>
                <a:cubicBezTo>
                  <a:pt x="2515041" y="2240639"/>
                  <a:pt x="2505516" y="2229141"/>
                  <a:pt x="2493487" y="2221122"/>
                </a:cubicBezTo>
                <a:cubicBezTo>
                  <a:pt x="2478341" y="2211025"/>
                  <a:pt x="2461219" y="2204126"/>
                  <a:pt x="2446073" y="2194029"/>
                </a:cubicBezTo>
                <a:cubicBezTo>
                  <a:pt x="2397665" y="2161757"/>
                  <a:pt x="2369876" y="2117932"/>
                  <a:pt x="2330927" y="2072109"/>
                </a:cubicBezTo>
                <a:cubicBezTo>
                  <a:pt x="2319506" y="2058673"/>
                  <a:pt x="2309529" y="2043938"/>
                  <a:pt x="2297060" y="2031469"/>
                </a:cubicBezTo>
                <a:cubicBezTo>
                  <a:pt x="2285771" y="2020180"/>
                  <a:pt x="2275125" y="2008209"/>
                  <a:pt x="2263193" y="1997602"/>
                </a:cubicBezTo>
                <a:cubicBezTo>
                  <a:pt x="2254756" y="1990102"/>
                  <a:pt x="2243757" y="1985577"/>
                  <a:pt x="2236100" y="1977282"/>
                </a:cubicBezTo>
                <a:cubicBezTo>
                  <a:pt x="2199696" y="1937845"/>
                  <a:pt x="2178566" y="1899429"/>
                  <a:pt x="2141273" y="1862136"/>
                </a:cubicBezTo>
                <a:cubicBezTo>
                  <a:pt x="2118695" y="1839558"/>
                  <a:pt x="2097570" y="1815428"/>
                  <a:pt x="2073540" y="1794402"/>
                </a:cubicBezTo>
                <a:cubicBezTo>
                  <a:pt x="2055478" y="1778598"/>
                  <a:pt x="2035536" y="1764713"/>
                  <a:pt x="2019353" y="1746989"/>
                </a:cubicBezTo>
                <a:cubicBezTo>
                  <a:pt x="1987969" y="1712616"/>
                  <a:pt x="1961097" y="1674373"/>
                  <a:pt x="1931300" y="1638616"/>
                </a:cubicBezTo>
                <a:cubicBezTo>
                  <a:pt x="1915935" y="1620178"/>
                  <a:pt x="1898287" y="1603629"/>
                  <a:pt x="1883887" y="1584429"/>
                </a:cubicBezTo>
                <a:cubicBezTo>
                  <a:pt x="1870340" y="1566367"/>
                  <a:pt x="1858115" y="1547234"/>
                  <a:pt x="1843247" y="1530242"/>
                </a:cubicBezTo>
                <a:cubicBezTo>
                  <a:pt x="1826426" y="1511018"/>
                  <a:pt x="1805413" y="1495679"/>
                  <a:pt x="1789060" y="1476056"/>
                </a:cubicBezTo>
                <a:cubicBezTo>
                  <a:pt x="1605692" y="1256014"/>
                  <a:pt x="1817511" y="1477413"/>
                  <a:pt x="1606180" y="1266082"/>
                </a:cubicBezTo>
                <a:cubicBezTo>
                  <a:pt x="1590376" y="1250278"/>
                  <a:pt x="1577364" y="1231067"/>
                  <a:pt x="1558767" y="1218669"/>
                </a:cubicBezTo>
                <a:cubicBezTo>
                  <a:pt x="1390653" y="1106593"/>
                  <a:pt x="1576441" y="1236208"/>
                  <a:pt x="1463940" y="1144162"/>
                </a:cubicBezTo>
                <a:cubicBezTo>
                  <a:pt x="1451339" y="1133852"/>
                  <a:pt x="1436013" y="1127240"/>
                  <a:pt x="1423300" y="1117069"/>
                </a:cubicBezTo>
                <a:cubicBezTo>
                  <a:pt x="1390791" y="1091062"/>
                  <a:pt x="1362258" y="1060114"/>
                  <a:pt x="1328473" y="1035789"/>
                </a:cubicBezTo>
                <a:cubicBezTo>
                  <a:pt x="1005677" y="803376"/>
                  <a:pt x="1268066" y="991156"/>
                  <a:pt x="1091407" y="866456"/>
                </a:cubicBezTo>
                <a:cubicBezTo>
                  <a:pt x="1075540" y="855255"/>
                  <a:pt x="1060463" y="842883"/>
                  <a:pt x="1043993" y="832589"/>
                </a:cubicBezTo>
                <a:cubicBezTo>
                  <a:pt x="1025931" y="821300"/>
                  <a:pt x="1006067" y="812480"/>
                  <a:pt x="989807" y="798722"/>
                </a:cubicBezTo>
                <a:cubicBezTo>
                  <a:pt x="976346" y="787331"/>
                  <a:pt x="967802" y="771130"/>
                  <a:pt x="955940" y="758082"/>
                </a:cubicBezTo>
                <a:cubicBezTo>
                  <a:pt x="945201" y="746269"/>
                  <a:pt x="932357" y="736428"/>
                  <a:pt x="922073" y="724216"/>
                </a:cubicBezTo>
                <a:cubicBezTo>
                  <a:pt x="896180" y="693468"/>
                  <a:pt x="874038" y="659641"/>
                  <a:pt x="847567" y="629389"/>
                </a:cubicBezTo>
                <a:cubicBezTo>
                  <a:pt x="798729" y="573574"/>
                  <a:pt x="764952" y="532548"/>
                  <a:pt x="705327" y="480376"/>
                </a:cubicBezTo>
                <a:cubicBezTo>
                  <a:pt x="687265" y="464571"/>
                  <a:pt x="666889" y="451073"/>
                  <a:pt x="651140" y="432962"/>
                </a:cubicBezTo>
                <a:cubicBezTo>
                  <a:pt x="621510" y="398887"/>
                  <a:pt x="598768" y="359278"/>
                  <a:pt x="569860" y="324589"/>
                </a:cubicBezTo>
                <a:cubicBezTo>
                  <a:pt x="558571" y="311042"/>
                  <a:pt x="546030" y="298447"/>
                  <a:pt x="535993" y="283949"/>
                </a:cubicBezTo>
                <a:cubicBezTo>
                  <a:pt x="525632" y="268983"/>
                  <a:pt x="519480" y="251348"/>
                  <a:pt x="508900" y="236536"/>
                </a:cubicBezTo>
                <a:cubicBezTo>
                  <a:pt x="496801" y="219597"/>
                  <a:pt x="480952" y="205621"/>
                  <a:pt x="468260" y="189122"/>
                </a:cubicBezTo>
                <a:cubicBezTo>
                  <a:pt x="458333" y="176217"/>
                  <a:pt x="448963" y="162775"/>
                  <a:pt x="441167" y="148482"/>
                </a:cubicBezTo>
                <a:cubicBezTo>
                  <a:pt x="435345" y="137808"/>
                  <a:pt x="434915" y="124343"/>
                  <a:pt x="427620" y="114616"/>
                </a:cubicBezTo>
                <a:cubicBezTo>
                  <a:pt x="420847" y="105585"/>
                  <a:pt x="408964" y="101796"/>
                  <a:pt x="400527" y="94296"/>
                </a:cubicBezTo>
                <a:cubicBezTo>
                  <a:pt x="388595" y="83689"/>
                  <a:pt x="377340" y="72296"/>
                  <a:pt x="366660" y="60429"/>
                </a:cubicBezTo>
                <a:cubicBezTo>
                  <a:pt x="356989" y="49683"/>
                  <a:pt x="351596" y="34581"/>
                  <a:pt x="339567" y="26562"/>
                </a:cubicBezTo>
                <a:cubicBezTo>
                  <a:pt x="250771" y="-32635"/>
                  <a:pt x="298927" y="25433"/>
                  <a:pt x="265060" y="26562"/>
                </a:cubicBez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0E0B372-C986-9140-332A-42C9F3F50DE1}"/>
              </a:ext>
            </a:extLst>
          </p:cNvPr>
          <p:cNvSpPr/>
          <p:nvPr/>
        </p:nvSpPr>
        <p:spPr>
          <a:xfrm>
            <a:off x="846667" y="2580106"/>
            <a:ext cx="3685394" cy="3583627"/>
          </a:xfrm>
          <a:custGeom>
            <a:avLst/>
            <a:gdLst>
              <a:gd name="connsiteX0" fmla="*/ 338666 w 3685394"/>
              <a:gd name="connsiteY0" fmla="*/ 534 h 3583627"/>
              <a:gd name="connsiteX1" fmla="*/ 230293 w 3685394"/>
              <a:gd name="connsiteY1" fmla="*/ 34401 h 3583627"/>
              <a:gd name="connsiteX2" fmla="*/ 182880 w 3685394"/>
              <a:gd name="connsiteY2" fmla="*/ 54721 h 3583627"/>
              <a:gd name="connsiteX3" fmla="*/ 149013 w 3685394"/>
              <a:gd name="connsiteY3" fmla="*/ 81814 h 3583627"/>
              <a:gd name="connsiteX4" fmla="*/ 101600 w 3685394"/>
              <a:gd name="connsiteY4" fmla="*/ 115681 h 3583627"/>
              <a:gd name="connsiteX5" fmla="*/ 40640 w 3685394"/>
              <a:gd name="connsiteY5" fmla="*/ 217281 h 3583627"/>
              <a:gd name="connsiteX6" fmla="*/ 20320 w 3685394"/>
              <a:gd name="connsiteY6" fmla="*/ 285014 h 3583627"/>
              <a:gd name="connsiteX7" fmla="*/ 0 w 3685394"/>
              <a:gd name="connsiteY7" fmla="*/ 413707 h 3583627"/>
              <a:gd name="connsiteX8" fmla="*/ 13546 w 3685394"/>
              <a:gd name="connsiteY8" fmla="*/ 488214 h 3583627"/>
              <a:gd name="connsiteX9" fmla="*/ 182880 w 3685394"/>
              <a:gd name="connsiteY9" fmla="*/ 569494 h 3583627"/>
              <a:gd name="connsiteX10" fmla="*/ 250613 w 3685394"/>
              <a:gd name="connsiteY10" fmla="*/ 589814 h 3583627"/>
              <a:gd name="connsiteX11" fmla="*/ 325120 w 3685394"/>
              <a:gd name="connsiteY11" fmla="*/ 603361 h 3583627"/>
              <a:gd name="connsiteX12" fmla="*/ 379306 w 3685394"/>
              <a:gd name="connsiteY12" fmla="*/ 616907 h 3583627"/>
              <a:gd name="connsiteX13" fmla="*/ 440266 w 3685394"/>
              <a:gd name="connsiteY13" fmla="*/ 630454 h 3583627"/>
              <a:gd name="connsiteX14" fmla="*/ 487680 w 3685394"/>
              <a:gd name="connsiteY14" fmla="*/ 657547 h 3583627"/>
              <a:gd name="connsiteX15" fmla="*/ 535093 w 3685394"/>
              <a:gd name="connsiteY15" fmla="*/ 677867 h 3583627"/>
              <a:gd name="connsiteX16" fmla="*/ 602826 w 3685394"/>
              <a:gd name="connsiteY16" fmla="*/ 738827 h 3583627"/>
              <a:gd name="connsiteX17" fmla="*/ 636693 w 3685394"/>
              <a:gd name="connsiteY17" fmla="*/ 765921 h 3583627"/>
              <a:gd name="connsiteX18" fmla="*/ 704426 w 3685394"/>
              <a:gd name="connsiteY18" fmla="*/ 833654 h 3583627"/>
              <a:gd name="connsiteX19" fmla="*/ 731520 w 3685394"/>
              <a:gd name="connsiteY19" fmla="*/ 860747 h 3583627"/>
              <a:gd name="connsiteX20" fmla="*/ 751840 w 3685394"/>
              <a:gd name="connsiteY20" fmla="*/ 908161 h 3583627"/>
              <a:gd name="connsiteX21" fmla="*/ 772160 w 3685394"/>
              <a:gd name="connsiteY21" fmla="*/ 969121 h 3583627"/>
              <a:gd name="connsiteX22" fmla="*/ 819573 w 3685394"/>
              <a:gd name="connsiteY22" fmla="*/ 1050401 h 3583627"/>
              <a:gd name="connsiteX23" fmla="*/ 907626 w 3685394"/>
              <a:gd name="connsiteY23" fmla="*/ 1158774 h 3583627"/>
              <a:gd name="connsiteX24" fmla="*/ 941493 w 3685394"/>
              <a:gd name="connsiteY24" fmla="*/ 1179094 h 3583627"/>
              <a:gd name="connsiteX25" fmla="*/ 982133 w 3685394"/>
              <a:gd name="connsiteY25" fmla="*/ 1212961 h 3583627"/>
              <a:gd name="connsiteX26" fmla="*/ 1083733 w 3685394"/>
              <a:gd name="connsiteY26" fmla="*/ 1260374 h 3583627"/>
              <a:gd name="connsiteX27" fmla="*/ 1178560 w 3685394"/>
              <a:gd name="connsiteY27" fmla="*/ 1341654 h 3583627"/>
              <a:gd name="connsiteX28" fmla="*/ 1232746 w 3685394"/>
              <a:gd name="connsiteY28" fmla="*/ 1450027 h 3583627"/>
              <a:gd name="connsiteX29" fmla="*/ 1253066 w 3685394"/>
              <a:gd name="connsiteY29" fmla="*/ 1510987 h 3583627"/>
              <a:gd name="connsiteX30" fmla="*/ 1286933 w 3685394"/>
              <a:gd name="connsiteY30" fmla="*/ 1544854 h 3583627"/>
              <a:gd name="connsiteX31" fmla="*/ 1314026 w 3685394"/>
              <a:gd name="connsiteY31" fmla="*/ 1585494 h 3583627"/>
              <a:gd name="connsiteX32" fmla="*/ 1374986 w 3685394"/>
              <a:gd name="connsiteY32" fmla="*/ 1639681 h 3583627"/>
              <a:gd name="connsiteX33" fmla="*/ 1388533 w 3685394"/>
              <a:gd name="connsiteY33" fmla="*/ 1660001 h 3583627"/>
              <a:gd name="connsiteX34" fmla="*/ 1463040 w 3685394"/>
              <a:gd name="connsiteY34" fmla="*/ 1693867 h 3583627"/>
              <a:gd name="connsiteX35" fmla="*/ 1551093 w 3685394"/>
              <a:gd name="connsiteY35" fmla="*/ 1720961 h 3583627"/>
              <a:gd name="connsiteX36" fmla="*/ 1618826 w 3685394"/>
              <a:gd name="connsiteY36" fmla="*/ 1720961 h 3583627"/>
              <a:gd name="connsiteX37" fmla="*/ 1639146 w 3685394"/>
              <a:gd name="connsiteY37" fmla="*/ 1734507 h 3583627"/>
              <a:gd name="connsiteX38" fmla="*/ 1659466 w 3685394"/>
              <a:gd name="connsiteY38" fmla="*/ 1754827 h 3583627"/>
              <a:gd name="connsiteX39" fmla="*/ 1673013 w 3685394"/>
              <a:gd name="connsiteY39" fmla="*/ 1781921 h 3583627"/>
              <a:gd name="connsiteX40" fmla="*/ 1706880 w 3685394"/>
              <a:gd name="connsiteY40" fmla="*/ 1802241 h 3583627"/>
              <a:gd name="connsiteX41" fmla="*/ 1727200 w 3685394"/>
              <a:gd name="connsiteY41" fmla="*/ 1822561 h 3583627"/>
              <a:gd name="connsiteX42" fmla="*/ 1774613 w 3685394"/>
              <a:gd name="connsiteY42" fmla="*/ 1883521 h 3583627"/>
              <a:gd name="connsiteX43" fmla="*/ 1815253 w 3685394"/>
              <a:gd name="connsiteY43" fmla="*/ 1930934 h 3583627"/>
              <a:gd name="connsiteX44" fmla="*/ 1835573 w 3685394"/>
              <a:gd name="connsiteY44" fmla="*/ 1944481 h 3583627"/>
              <a:gd name="connsiteX45" fmla="*/ 1869440 w 3685394"/>
              <a:gd name="connsiteY45" fmla="*/ 1991894 h 3583627"/>
              <a:gd name="connsiteX46" fmla="*/ 1910080 w 3685394"/>
              <a:gd name="connsiteY46" fmla="*/ 2039307 h 3583627"/>
              <a:gd name="connsiteX47" fmla="*/ 1930400 w 3685394"/>
              <a:gd name="connsiteY47" fmla="*/ 2079947 h 3583627"/>
              <a:gd name="connsiteX48" fmla="*/ 1984586 w 3685394"/>
              <a:gd name="connsiteY48" fmla="*/ 2147681 h 3583627"/>
              <a:gd name="connsiteX49" fmla="*/ 2004906 w 3685394"/>
              <a:gd name="connsiteY49" fmla="*/ 2195094 h 3583627"/>
              <a:gd name="connsiteX50" fmla="*/ 2025226 w 3685394"/>
              <a:gd name="connsiteY50" fmla="*/ 2222187 h 3583627"/>
              <a:gd name="connsiteX51" fmla="*/ 2038773 w 3685394"/>
              <a:gd name="connsiteY51" fmla="*/ 2242507 h 3583627"/>
              <a:gd name="connsiteX52" fmla="*/ 2059093 w 3685394"/>
              <a:gd name="connsiteY52" fmla="*/ 2262827 h 3583627"/>
              <a:gd name="connsiteX53" fmla="*/ 2086186 w 3685394"/>
              <a:gd name="connsiteY53" fmla="*/ 2303467 h 3583627"/>
              <a:gd name="connsiteX54" fmla="*/ 2113280 w 3685394"/>
              <a:gd name="connsiteY54" fmla="*/ 2317014 h 3583627"/>
              <a:gd name="connsiteX55" fmla="*/ 2133600 w 3685394"/>
              <a:gd name="connsiteY55" fmla="*/ 2330561 h 3583627"/>
              <a:gd name="connsiteX56" fmla="*/ 2160693 w 3685394"/>
              <a:gd name="connsiteY56" fmla="*/ 2350881 h 3583627"/>
              <a:gd name="connsiteX57" fmla="*/ 2194560 w 3685394"/>
              <a:gd name="connsiteY57" fmla="*/ 2371201 h 3583627"/>
              <a:gd name="connsiteX58" fmla="*/ 2221653 w 3685394"/>
              <a:gd name="connsiteY58" fmla="*/ 2391521 h 3583627"/>
              <a:gd name="connsiteX59" fmla="*/ 2262293 w 3685394"/>
              <a:gd name="connsiteY59" fmla="*/ 2411841 h 3583627"/>
              <a:gd name="connsiteX60" fmla="*/ 2289386 w 3685394"/>
              <a:gd name="connsiteY60" fmla="*/ 2438934 h 3583627"/>
              <a:gd name="connsiteX61" fmla="*/ 2323253 w 3685394"/>
              <a:gd name="connsiteY61" fmla="*/ 2459254 h 3583627"/>
              <a:gd name="connsiteX62" fmla="*/ 2377440 w 3685394"/>
              <a:gd name="connsiteY62" fmla="*/ 2506667 h 3583627"/>
              <a:gd name="connsiteX63" fmla="*/ 2390986 w 3685394"/>
              <a:gd name="connsiteY63" fmla="*/ 2533761 h 3583627"/>
              <a:gd name="connsiteX64" fmla="*/ 2411306 w 3685394"/>
              <a:gd name="connsiteY64" fmla="*/ 2567627 h 3583627"/>
              <a:gd name="connsiteX65" fmla="*/ 2458720 w 3685394"/>
              <a:gd name="connsiteY65" fmla="*/ 2621814 h 3583627"/>
              <a:gd name="connsiteX66" fmla="*/ 2506133 w 3685394"/>
              <a:gd name="connsiteY66" fmla="*/ 2689547 h 3583627"/>
              <a:gd name="connsiteX67" fmla="*/ 2526453 w 3685394"/>
              <a:gd name="connsiteY67" fmla="*/ 2709867 h 3583627"/>
              <a:gd name="connsiteX68" fmla="*/ 2540000 w 3685394"/>
              <a:gd name="connsiteY68" fmla="*/ 2730187 h 3583627"/>
              <a:gd name="connsiteX69" fmla="*/ 2594186 w 3685394"/>
              <a:gd name="connsiteY69" fmla="*/ 2777601 h 3583627"/>
              <a:gd name="connsiteX70" fmla="*/ 2628053 w 3685394"/>
              <a:gd name="connsiteY70" fmla="*/ 2818241 h 3583627"/>
              <a:gd name="connsiteX71" fmla="*/ 2689013 w 3685394"/>
              <a:gd name="connsiteY71" fmla="*/ 2858881 h 3583627"/>
              <a:gd name="connsiteX72" fmla="*/ 2736426 w 3685394"/>
              <a:gd name="connsiteY72" fmla="*/ 2899521 h 3583627"/>
              <a:gd name="connsiteX73" fmla="*/ 2770293 w 3685394"/>
              <a:gd name="connsiteY73" fmla="*/ 2913067 h 3583627"/>
              <a:gd name="connsiteX74" fmla="*/ 2851573 w 3685394"/>
              <a:gd name="connsiteY74" fmla="*/ 2960481 h 3583627"/>
              <a:gd name="connsiteX75" fmla="*/ 2953173 w 3685394"/>
              <a:gd name="connsiteY75" fmla="*/ 3001121 h 3583627"/>
              <a:gd name="connsiteX76" fmla="*/ 3007360 w 3685394"/>
              <a:gd name="connsiteY76" fmla="*/ 3048534 h 3583627"/>
              <a:gd name="connsiteX77" fmla="*/ 3088640 w 3685394"/>
              <a:gd name="connsiteY77" fmla="*/ 3123041 h 3583627"/>
              <a:gd name="connsiteX78" fmla="*/ 3115733 w 3685394"/>
              <a:gd name="connsiteY78" fmla="*/ 3170454 h 3583627"/>
              <a:gd name="connsiteX79" fmla="*/ 3176693 w 3685394"/>
              <a:gd name="connsiteY79" fmla="*/ 3265281 h 3583627"/>
              <a:gd name="connsiteX80" fmla="*/ 3190240 w 3685394"/>
              <a:gd name="connsiteY80" fmla="*/ 3292374 h 3583627"/>
              <a:gd name="connsiteX81" fmla="*/ 3203786 w 3685394"/>
              <a:gd name="connsiteY81" fmla="*/ 3333014 h 3583627"/>
              <a:gd name="connsiteX82" fmla="*/ 3217333 w 3685394"/>
              <a:gd name="connsiteY82" fmla="*/ 3360107 h 3583627"/>
              <a:gd name="connsiteX83" fmla="*/ 3230880 w 3685394"/>
              <a:gd name="connsiteY83" fmla="*/ 3393974 h 3583627"/>
              <a:gd name="connsiteX84" fmla="*/ 3305386 w 3685394"/>
              <a:gd name="connsiteY84" fmla="*/ 3475254 h 3583627"/>
              <a:gd name="connsiteX85" fmla="*/ 3406986 w 3685394"/>
              <a:gd name="connsiteY85" fmla="*/ 3549761 h 3583627"/>
              <a:gd name="connsiteX86" fmla="*/ 3447626 w 3685394"/>
              <a:gd name="connsiteY86" fmla="*/ 3570081 h 3583627"/>
              <a:gd name="connsiteX87" fmla="*/ 3515360 w 3685394"/>
              <a:gd name="connsiteY87" fmla="*/ 3583627 h 3583627"/>
              <a:gd name="connsiteX88" fmla="*/ 3556000 w 3685394"/>
              <a:gd name="connsiteY88" fmla="*/ 3570081 h 3583627"/>
              <a:gd name="connsiteX89" fmla="*/ 3644053 w 3685394"/>
              <a:gd name="connsiteY89" fmla="*/ 3495574 h 3583627"/>
              <a:gd name="connsiteX90" fmla="*/ 3677920 w 3685394"/>
              <a:gd name="connsiteY90" fmla="*/ 3407521 h 3583627"/>
              <a:gd name="connsiteX91" fmla="*/ 3671146 w 3685394"/>
              <a:gd name="connsiteY91" fmla="*/ 3258507 h 3583627"/>
              <a:gd name="connsiteX92" fmla="*/ 3644053 w 3685394"/>
              <a:gd name="connsiteY92" fmla="*/ 3211094 h 3583627"/>
              <a:gd name="connsiteX93" fmla="*/ 3549226 w 3685394"/>
              <a:gd name="connsiteY93" fmla="*/ 3102721 h 3583627"/>
              <a:gd name="connsiteX94" fmla="*/ 3501813 w 3685394"/>
              <a:gd name="connsiteY94" fmla="*/ 3062081 h 3583627"/>
              <a:gd name="connsiteX95" fmla="*/ 3461173 w 3685394"/>
              <a:gd name="connsiteY95" fmla="*/ 3021441 h 3583627"/>
              <a:gd name="connsiteX96" fmla="*/ 3400213 w 3685394"/>
              <a:gd name="connsiteY96" fmla="*/ 2946934 h 3583627"/>
              <a:gd name="connsiteX97" fmla="*/ 3359573 w 3685394"/>
              <a:gd name="connsiteY97" fmla="*/ 2919841 h 3583627"/>
              <a:gd name="connsiteX98" fmla="*/ 3332480 w 3685394"/>
              <a:gd name="connsiteY98" fmla="*/ 2885974 h 3583627"/>
              <a:gd name="connsiteX99" fmla="*/ 3271520 w 3685394"/>
              <a:gd name="connsiteY99" fmla="*/ 2838561 h 3583627"/>
              <a:gd name="connsiteX100" fmla="*/ 3169920 w 3685394"/>
              <a:gd name="connsiteY100" fmla="*/ 2750507 h 3583627"/>
              <a:gd name="connsiteX101" fmla="*/ 3122506 w 3685394"/>
              <a:gd name="connsiteY101" fmla="*/ 2716641 h 3583627"/>
              <a:gd name="connsiteX102" fmla="*/ 3088640 w 3685394"/>
              <a:gd name="connsiteY102" fmla="*/ 2682774 h 3583627"/>
              <a:gd name="connsiteX103" fmla="*/ 3034453 w 3685394"/>
              <a:gd name="connsiteY103" fmla="*/ 2648907 h 3583627"/>
              <a:gd name="connsiteX104" fmla="*/ 2966720 w 3685394"/>
              <a:gd name="connsiteY104" fmla="*/ 2594721 h 3583627"/>
              <a:gd name="connsiteX105" fmla="*/ 2905760 w 3685394"/>
              <a:gd name="connsiteY105" fmla="*/ 2554081 h 3583627"/>
              <a:gd name="connsiteX106" fmla="*/ 2858346 w 3685394"/>
              <a:gd name="connsiteY106" fmla="*/ 2513441 h 3583627"/>
              <a:gd name="connsiteX107" fmla="*/ 2695786 w 3685394"/>
              <a:gd name="connsiteY107" fmla="*/ 2384747 h 3583627"/>
              <a:gd name="connsiteX108" fmla="*/ 2614506 w 3685394"/>
              <a:gd name="connsiteY108" fmla="*/ 2262827 h 3583627"/>
              <a:gd name="connsiteX109" fmla="*/ 2499360 w 3685394"/>
              <a:gd name="connsiteY109" fmla="*/ 2140907 h 3583627"/>
              <a:gd name="connsiteX110" fmla="*/ 2465493 w 3685394"/>
              <a:gd name="connsiteY110" fmla="*/ 2093494 h 3583627"/>
              <a:gd name="connsiteX111" fmla="*/ 2316480 w 3685394"/>
              <a:gd name="connsiteY111" fmla="*/ 1917387 h 3583627"/>
              <a:gd name="connsiteX112" fmla="*/ 2255520 w 3685394"/>
              <a:gd name="connsiteY112" fmla="*/ 1856427 h 3583627"/>
              <a:gd name="connsiteX113" fmla="*/ 2160693 w 3685394"/>
              <a:gd name="connsiteY113" fmla="*/ 1795467 h 3583627"/>
              <a:gd name="connsiteX114" fmla="*/ 2079413 w 3685394"/>
              <a:gd name="connsiteY114" fmla="*/ 1720961 h 3583627"/>
              <a:gd name="connsiteX115" fmla="*/ 1943946 w 3685394"/>
              <a:gd name="connsiteY115" fmla="*/ 1599041 h 3583627"/>
              <a:gd name="connsiteX116" fmla="*/ 1869440 w 3685394"/>
              <a:gd name="connsiteY116" fmla="*/ 1538081 h 3583627"/>
              <a:gd name="connsiteX117" fmla="*/ 1822026 w 3685394"/>
              <a:gd name="connsiteY117" fmla="*/ 1497441 h 3583627"/>
              <a:gd name="connsiteX118" fmla="*/ 1788160 w 3685394"/>
              <a:gd name="connsiteY118" fmla="*/ 1450027 h 3583627"/>
              <a:gd name="connsiteX119" fmla="*/ 1713653 w 3685394"/>
              <a:gd name="connsiteY119" fmla="*/ 1375521 h 3583627"/>
              <a:gd name="connsiteX120" fmla="*/ 1632373 w 3685394"/>
              <a:gd name="connsiteY120" fmla="*/ 1280694 h 3583627"/>
              <a:gd name="connsiteX121" fmla="*/ 1557866 w 3685394"/>
              <a:gd name="connsiteY121" fmla="*/ 1185867 h 3583627"/>
              <a:gd name="connsiteX122" fmla="*/ 1503680 w 3685394"/>
              <a:gd name="connsiteY122" fmla="*/ 1131681 h 3583627"/>
              <a:gd name="connsiteX123" fmla="*/ 1442720 w 3685394"/>
              <a:gd name="connsiteY123" fmla="*/ 1077494 h 3583627"/>
              <a:gd name="connsiteX124" fmla="*/ 1388533 w 3685394"/>
              <a:gd name="connsiteY124" fmla="*/ 1016534 h 3583627"/>
              <a:gd name="connsiteX125" fmla="*/ 1347893 w 3685394"/>
              <a:gd name="connsiteY125" fmla="*/ 975894 h 3583627"/>
              <a:gd name="connsiteX126" fmla="*/ 1253066 w 3685394"/>
              <a:gd name="connsiteY126" fmla="*/ 860747 h 3583627"/>
              <a:gd name="connsiteX127" fmla="*/ 1192106 w 3685394"/>
              <a:gd name="connsiteY127" fmla="*/ 806561 h 3583627"/>
              <a:gd name="connsiteX128" fmla="*/ 1137920 w 3685394"/>
              <a:gd name="connsiteY128" fmla="*/ 745601 h 3583627"/>
              <a:gd name="connsiteX129" fmla="*/ 1076960 w 3685394"/>
              <a:gd name="connsiteY129" fmla="*/ 698187 h 3583627"/>
              <a:gd name="connsiteX130" fmla="*/ 1016000 w 3685394"/>
              <a:gd name="connsiteY130" fmla="*/ 644001 h 3583627"/>
              <a:gd name="connsiteX131" fmla="*/ 968586 w 3685394"/>
              <a:gd name="connsiteY131" fmla="*/ 610134 h 3583627"/>
              <a:gd name="connsiteX132" fmla="*/ 927946 w 3685394"/>
              <a:gd name="connsiteY132" fmla="*/ 576267 h 3583627"/>
              <a:gd name="connsiteX133" fmla="*/ 880533 w 3685394"/>
              <a:gd name="connsiteY133" fmla="*/ 542401 h 3583627"/>
              <a:gd name="connsiteX134" fmla="*/ 833120 w 3685394"/>
              <a:gd name="connsiteY134" fmla="*/ 501761 h 3583627"/>
              <a:gd name="connsiteX135" fmla="*/ 785706 w 3685394"/>
              <a:gd name="connsiteY135" fmla="*/ 474667 h 3583627"/>
              <a:gd name="connsiteX136" fmla="*/ 711200 w 3685394"/>
              <a:gd name="connsiteY136" fmla="*/ 406934 h 3583627"/>
              <a:gd name="connsiteX137" fmla="*/ 657013 w 3685394"/>
              <a:gd name="connsiteY137" fmla="*/ 366294 h 3583627"/>
              <a:gd name="connsiteX138" fmla="*/ 582506 w 3685394"/>
              <a:gd name="connsiteY138" fmla="*/ 271467 h 3583627"/>
              <a:gd name="connsiteX139" fmla="*/ 528320 w 3685394"/>
              <a:gd name="connsiteY139" fmla="*/ 169867 h 3583627"/>
              <a:gd name="connsiteX140" fmla="*/ 487680 w 3685394"/>
              <a:gd name="connsiteY140" fmla="*/ 81814 h 3583627"/>
              <a:gd name="connsiteX141" fmla="*/ 440266 w 3685394"/>
              <a:gd name="connsiteY141" fmla="*/ 27627 h 3583627"/>
              <a:gd name="connsiteX142" fmla="*/ 419946 w 3685394"/>
              <a:gd name="connsiteY142" fmla="*/ 14081 h 3583627"/>
              <a:gd name="connsiteX143" fmla="*/ 338666 w 3685394"/>
              <a:gd name="connsiteY143" fmla="*/ 534 h 358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685394" h="3583627">
                <a:moveTo>
                  <a:pt x="338666" y="534"/>
                </a:moveTo>
                <a:cubicBezTo>
                  <a:pt x="307057" y="3921"/>
                  <a:pt x="304213" y="5654"/>
                  <a:pt x="230293" y="34401"/>
                </a:cubicBezTo>
                <a:cubicBezTo>
                  <a:pt x="214268" y="40633"/>
                  <a:pt x="197732" y="46057"/>
                  <a:pt x="182880" y="54721"/>
                </a:cubicBezTo>
                <a:cubicBezTo>
                  <a:pt x="170392" y="62005"/>
                  <a:pt x="160578" y="73140"/>
                  <a:pt x="149013" y="81814"/>
                </a:cubicBezTo>
                <a:cubicBezTo>
                  <a:pt x="133475" y="93467"/>
                  <a:pt x="117404" y="104392"/>
                  <a:pt x="101600" y="115681"/>
                </a:cubicBezTo>
                <a:cubicBezTo>
                  <a:pt x="80837" y="146825"/>
                  <a:pt x="54965" y="183260"/>
                  <a:pt x="40640" y="217281"/>
                </a:cubicBezTo>
                <a:cubicBezTo>
                  <a:pt x="31493" y="239006"/>
                  <a:pt x="25780" y="262083"/>
                  <a:pt x="20320" y="285014"/>
                </a:cubicBezTo>
                <a:cubicBezTo>
                  <a:pt x="9264" y="331447"/>
                  <a:pt x="5759" y="367631"/>
                  <a:pt x="0" y="413707"/>
                </a:cubicBezTo>
                <a:cubicBezTo>
                  <a:pt x="4515" y="438543"/>
                  <a:pt x="2257" y="465636"/>
                  <a:pt x="13546" y="488214"/>
                </a:cubicBezTo>
                <a:cubicBezTo>
                  <a:pt x="45413" y="551949"/>
                  <a:pt x="123841" y="553957"/>
                  <a:pt x="182880" y="569494"/>
                </a:cubicBezTo>
                <a:cubicBezTo>
                  <a:pt x="205676" y="575493"/>
                  <a:pt x="227682" y="584354"/>
                  <a:pt x="250613" y="589814"/>
                </a:cubicBezTo>
                <a:cubicBezTo>
                  <a:pt x="275169" y="595661"/>
                  <a:pt x="300419" y="598161"/>
                  <a:pt x="325120" y="603361"/>
                </a:cubicBezTo>
                <a:cubicBezTo>
                  <a:pt x="343338" y="607196"/>
                  <a:pt x="361183" y="612643"/>
                  <a:pt x="379306" y="616907"/>
                </a:cubicBezTo>
                <a:cubicBezTo>
                  <a:pt x="399568" y="621675"/>
                  <a:pt x="419946" y="625938"/>
                  <a:pt x="440266" y="630454"/>
                </a:cubicBezTo>
                <a:cubicBezTo>
                  <a:pt x="456071" y="639485"/>
                  <a:pt x="471399" y="649406"/>
                  <a:pt x="487680" y="657547"/>
                </a:cubicBezTo>
                <a:cubicBezTo>
                  <a:pt x="503059" y="665237"/>
                  <a:pt x="520241" y="669203"/>
                  <a:pt x="535093" y="677867"/>
                </a:cubicBezTo>
                <a:cubicBezTo>
                  <a:pt x="562331" y="693756"/>
                  <a:pt x="579823" y="718125"/>
                  <a:pt x="602826" y="738827"/>
                </a:cubicBezTo>
                <a:cubicBezTo>
                  <a:pt x="613572" y="748498"/>
                  <a:pt x="626124" y="756057"/>
                  <a:pt x="636693" y="765921"/>
                </a:cubicBezTo>
                <a:cubicBezTo>
                  <a:pt x="660035" y="787707"/>
                  <a:pt x="681848" y="811076"/>
                  <a:pt x="704426" y="833654"/>
                </a:cubicBezTo>
                <a:lnTo>
                  <a:pt x="731520" y="860747"/>
                </a:lnTo>
                <a:cubicBezTo>
                  <a:pt x="738293" y="876552"/>
                  <a:pt x="745802" y="892061"/>
                  <a:pt x="751840" y="908161"/>
                </a:cubicBezTo>
                <a:cubicBezTo>
                  <a:pt x="759361" y="928216"/>
                  <a:pt x="762581" y="949963"/>
                  <a:pt x="772160" y="969121"/>
                </a:cubicBezTo>
                <a:cubicBezTo>
                  <a:pt x="836535" y="1097872"/>
                  <a:pt x="769117" y="971112"/>
                  <a:pt x="819573" y="1050401"/>
                </a:cubicBezTo>
                <a:cubicBezTo>
                  <a:pt x="849267" y="1097064"/>
                  <a:pt x="852196" y="1125517"/>
                  <a:pt x="907626" y="1158774"/>
                </a:cubicBezTo>
                <a:cubicBezTo>
                  <a:pt x="918915" y="1165547"/>
                  <a:pt x="930846" y="1171351"/>
                  <a:pt x="941493" y="1179094"/>
                </a:cubicBezTo>
                <a:cubicBezTo>
                  <a:pt x="955754" y="1189466"/>
                  <a:pt x="967461" y="1203179"/>
                  <a:pt x="982133" y="1212961"/>
                </a:cubicBezTo>
                <a:cubicBezTo>
                  <a:pt x="1026875" y="1242789"/>
                  <a:pt x="1032111" y="1227770"/>
                  <a:pt x="1083733" y="1260374"/>
                </a:cubicBezTo>
                <a:cubicBezTo>
                  <a:pt x="1105765" y="1274289"/>
                  <a:pt x="1155613" y="1315430"/>
                  <a:pt x="1178560" y="1341654"/>
                </a:cubicBezTo>
                <a:cubicBezTo>
                  <a:pt x="1207853" y="1375131"/>
                  <a:pt x="1216997" y="1402779"/>
                  <a:pt x="1232746" y="1450027"/>
                </a:cubicBezTo>
                <a:cubicBezTo>
                  <a:pt x="1239519" y="1470347"/>
                  <a:pt x="1242439" y="1492390"/>
                  <a:pt x="1253066" y="1510987"/>
                </a:cubicBezTo>
                <a:cubicBezTo>
                  <a:pt x="1260987" y="1524849"/>
                  <a:pt x="1276823" y="1532498"/>
                  <a:pt x="1286933" y="1544854"/>
                </a:cubicBezTo>
                <a:cubicBezTo>
                  <a:pt x="1297243" y="1557455"/>
                  <a:pt x="1303855" y="1572781"/>
                  <a:pt x="1314026" y="1585494"/>
                </a:cubicBezTo>
                <a:cubicBezTo>
                  <a:pt x="1345004" y="1624215"/>
                  <a:pt x="1338322" y="1603017"/>
                  <a:pt x="1374986" y="1639681"/>
                </a:cubicBezTo>
                <a:cubicBezTo>
                  <a:pt x="1380742" y="1645437"/>
                  <a:pt x="1382352" y="1654703"/>
                  <a:pt x="1388533" y="1660001"/>
                </a:cubicBezTo>
                <a:cubicBezTo>
                  <a:pt x="1416994" y="1684396"/>
                  <a:pt x="1429055" y="1679707"/>
                  <a:pt x="1463040" y="1693867"/>
                </a:cubicBezTo>
                <a:cubicBezTo>
                  <a:pt x="1534677" y="1723715"/>
                  <a:pt x="1471065" y="1709527"/>
                  <a:pt x="1551093" y="1720961"/>
                </a:cubicBezTo>
                <a:cubicBezTo>
                  <a:pt x="1641406" y="1757084"/>
                  <a:pt x="1528515" y="1720961"/>
                  <a:pt x="1618826" y="1720961"/>
                </a:cubicBezTo>
                <a:cubicBezTo>
                  <a:pt x="1626966" y="1720961"/>
                  <a:pt x="1632892" y="1729296"/>
                  <a:pt x="1639146" y="1734507"/>
                </a:cubicBezTo>
                <a:cubicBezTo>
                  <a:pt x="1646505" y="1740639"/>
                  <a:pt x="1653898" y="1747032"/>
                  <a:pt x="1659466" y="1754827"/>
                </a:cubicBezTo>
                <a:cubicBezTo>
                  <a:pt x="1665335" y="1763044"/>
                  <a:pt x="1665873" y="1774781"/>
                  <a:pt x="1673013" y="1781921"/>
                </a:cubicBezTo>
                <a:cubicBezTo>
                  <a:pt x="1682322" y="1791230"/>
                  <a:pt x="1696348" y="1794342"/>
                  <a:pt x="1706880" y="1802241"/>
                </a:cubicBezTo>
                <a:cubicBezTo>
                  <a:pt x="1714543" y="1807988"/>
                  <a:pt x="1720427" y="1815788"/>
                  <a:pt x="1727200" y="1822561"/>
                </a:cubicBezTo>
                <a:cubicBezTo>
                  <a:pt x="1750479" y="1869120"/>
                  <a:pt x="1729506" y="1834314"/>
                  <a:pt x="1774613" y="1883521"/>
                </a:cubicBezTo>
                <a:cubicBezTo>
                  <a:pt x="1788679" y="1898865"/>
                  <a:pt x="1800534" y="1916215"/>
                  <a:pt x="1815253" y="1930934"/>
                </a:cubicBezTo>
                <a:cubicBezTo>
                  <a:pt x="1821009" y="1936690"/>
                  <a:pt x="1829817" y="1938725"/>
                  <a:pt x="1835573" y="1944481"/>
                </a:cubicBezTo>
                <a:cubicBezTo>
                  <a:pt x="1854640" y="1963548"/>
                  <a:pt x="1854057" y="1972665"/>
                  <a:pt x="1869440" y="1991894"/>
                </a:cubicBezTo>
                <a:cubicBezTo>
                  <a:pt x="1882443" y="2008148"/>
                  <a:pt x="1898232" y="2022193"/>
                  <a:pt x="1910080" y="2039307"/>
                </a:cubicBezTo>
                <a:cubicBezTo>
                  <a:pt x="1918701" y="2051760"/>
                  <a:pt x="1922769" y="2066864"/>
                  <a:pt x="1930400" y="2079947"/>
                </a:cubicBezTo>
                <a:cubicBezTo>
                  <a:pt x="1954324" y="2120960"/>
                  <a:pt x="1954024" y="2117118"/>
                  <a:pt x="1984586" y="2147681"/>
                </a:cubicBezTo>
                <a:cubicBezTo>
                  <a:pt x="1991359" y="2163485"/>
                  <a:pt x="1996672" y="2179999"/>
                  <a:pt x="2004906" y="2195094"/>
                </a:cubicBezTo>
                <a:cubicBezTo>
                  <a:pt x="2010312" y="2205004"/>
                  <a:pt x="2018664" y="2213001"/>
                  <a:pt x="2025226" y="2222187"/>
                </a:cubicBezTo>
                <a:cubicBezTo>
                  <a:pt x="2029958" y="2228811"/>
                  <a:pt x="2033561" y="2236253"/>
                  <a:pt x="2038773" y="2242507"/>
                </a:cubicBezTo>
                <a:cubicBezTo>
                  <a:pt x="2044905" y="2249866"/>
                  <a:pt x="2053212" y="2255266"/>
                  <a:pt x="2059093" y="2262827"/>
                </a:cubicBezTo>
                <a:cubicBezTo>
                  <a:pt x="2069089" y="2275678"/>
                  <a:pt x="2074674" y="2291955"/>
                  <a:pt x="2086186" y="2303467"/>
                </a:cubicBezTo>
                <a:cubicBezTo>
                  <a:pt x="2093326" y="2310607"/>
                  <a:pt x="2104513" y="2312004"/>
                  <a:pt x="2113280" y="2317014"/>
                </a:cubicBezTo>
                <a:cubicBezTo>
                  <a:pt x="2120348" y="2321053"/>
                  <a:pt x="2126976" y="2325829"/>
                  <a:pt x="2133600" y="2330561"/>
                </a:cubicBezTo>
                <a:cubicBezTo>
                  <a:pt x="2142786" y="2337123"/>
                  <a:pt x="2151300" y="2344619"/>
                  <a:pt x="2160693" y="2350881"/>
                </a:cubicBezTo>
                <a:cubicBezTo>
                  <a:pt x="2171647" y="2358184"/>
                  <a:pt x="2183606" y="2363898"/>
                  <a:pt x="2194560" y="2371201"/>
                </a:cubicBezTo>
                <a:cubicBezTo>
                  <a:pt x="2203953" y="2377463"/>
                  <a:pt x="2211973" y="2385713"/>
                  <a:pt x="2221653" y="2391521"/>
                </a:cubicBezTo>
                <a:cubicBezTo>
                  <a:pt x="2234640" y="2399313"/>
                  <a:pt x="2249885" y="2403156"/>
                  <a:pt x="2262293" y="2411841"/>
                </a:cubicBezTo>
                <a:cubicBezTo>
                  <a:pt x="2272756" y="2419165"/>
                  <a:pt x="2279305" y="2431093"/>
                  <a:pt x="2289386" y="2438934"/>
                </a:cubicBezTo>
                <a:cubicBezTo>
                  <a:pt x="2299778" y="2447017"/>
                  <a:pt x="2311964" y="2452481"/>
                  <a:pt x="2323253" y="2459254"/>
                </a:cubicBezTo>
                <a:cubicBezTo>
                  <a:pt x="2396289" y="2556634"/>
                  <a:pt x="2281627" y="2410852"/>
                  <a:pt x="2377440" y="2506667"/>
                </a:cubicBezTo>
                <a:cubicBezTo>
                  <a:pt x="2384580" y="2513807"/>
                  <a:pt x="2386082" y="2524934"/>
                  <a:pt x="2390986" y="2533761"/>
                </a:cubicBezTo>
                <a:cubicBezTo>
                  <a:pt x="2397379" y="2545269"/>
                  <a:pt x="2403224" y="2557235"/>
                  <a:pt x="2411306" y="2567627"/>
                </a:cubicBezTo>
                <a:cubicBezTo>
                  <a:pt x="2495412" y="2675762"/>
                  <a:pt x="2387401" y="2519930"/>
                  <a:pt x="2458720" y="2621814"/>
                </a:cubicBezTo>
                <a:cubicBezTo>
                  <a:pt x="2473561" y="2643015"/>
                  <a:pt x="2488881" y="2669420"/>
                  <a:pt x="2506133" y="2689547"/>
                </a:cubicBezTo>
                <a:cubicBezTo>
                  <a:pt x="2512367" y="2696820"/>
                  <a:pt x="2520321" y="2702508"/>
                  <a:pt x="2526453" y="2709867"/>
                </a:cubicBezTo>
                <a:cubicBezTo>
                  <a:pt x="2531665" y="2716121"/>
                  <a:pt x="2534244" y="2724431"/>
                  <a:pt x="2540000" y="2730187"/>
                </a:cubicBezTo>
                <a:cubicBezTo>
                  <a:pt x="2602274" y="2792461"/>
                  <a:pt x="2530868" y="2703729"/>
                  <a:pt x="2594186" y="2777601"/>
                </a:cubicBezTo>
                <a:cubicBezTo>
                  <a:pt x="2623127" y="2811366"/>
                  <a:pt x="2590116" y="2785723"/>
                  <a:pt x="2628053" y="2818241"/>
                </a:cubicBezTo>
                <a:cubicBezTo>
                  <a:pt x="2680330" y="2863050"/>
                  <a:pt x="2628378" y="2813405"/>
                  <a:pt x="2689013" y="2858881"/>
                </a:cubicBezTo>
                <a:cubicBezTo>
                  <a:pt x="2724210" y="2885278"/>
                  <a:pt x="2693545" y="2875699"/>
                  <a:pt x="2736426" y="2899521"/>
                </a:cubicBezTo>
                <a:cubicBezTo>
                  <a:pt x="2747055" y="2905426"/>
                  <a:pt x="2759619" y="2907245"/>
                  <a:pt x="2770293" y="2913067"/>
                </a:cubicBezTo>
                <a:cubicBezTo>
                  <a:pt x="2842493" y="2952448"/>
                  <a:pt x="2778735" y="2929265"/>
                  <a:pt x="2851573" y="2960481"/>
                </a:cubicBezTo>
                <a:cubicBezTo>
                  <a:pt x="2880992" y="2973089"/>
                  <a:pt x="2924457" y="2985458"/>
                  <a:pt x="2953173" y="3001121"/>
                </a:cubicBezTo>
                <a:cubicBezTo>
                  <a:pt x="2984858" y="3018404"/>
                  <a:pt x="2978648" y="3025565"/>
                  <a:pt x="3007360" y="3048534"/>
                </a:cubicBezTo>
                <a:cubicBezTo>
                  <a:pt x="3062615" y="3092737"/>
                  <a:pt x="3040863" y="3056152"/>
                  <a:pt x="3088640" y="3123041"/>
                </a:cubicBezTo>
                <a:cubicBezTo>
                  <a:pt x="3099220" y="3137853"/>
                  <a:pt x="3106086" y="3155018"/>
                  <a:pt x="3115733" y="3170454"/>
                </a:cubicBezTo>
                <a:cubicBezTo>
                  <a:pt x="3146988" y="3220463"/>
                  <a:pt x="3152804" y="3222281"/>
                  <a:pt x="3176693" y="3265281"/>
                </a:cubicBezTo>
                <a:cubicBezTo>
                  <a:pt x="3181597" y="3274107"/>
                  <a:pt x="3186490" y="3282999"/>
                  <a:pt x="3190240" y="3292374"/>
                </a:cubicBezTo>
                <a:cubicBezTo>
                  <a:pt x="3195543" y="3305632"/>
                  <a:pt x="3197400" y="3320242"/>
                  <a:pt x="3203786" y="3333014"/>
                </a:cubicBezTo>
                <a:cubicBezTo>
                  <a:pt x="3208302" y="3342045"/>
                  <a:pt x="3213232" y="3350880"/>
                  <a:pt x="3217333" y="3360107"/>
                </a:cubicBezTo>
                <a:cubicBezTo>
                  <a:pt x="3222271" y="3371218"/>
                  <a:pt x="3224352" y="3383716"/>
                  <a:pt x="3230880" y="3393974"/>
                </a:cubicBezTo>
                <a:cubicBezTo>
                  <a:pt x="3244785" y="3415824"/>
                  <a:pt x="3287289" y="3458549"/>
                  <a:pt x="3305386" y="3475254"/>
                </a:cubicBezTo>
                <a:cubicBezTo>
                  <a:pt x="3346351" y="3513068"/>
                  <a:pt x="3358295" y="3521937"/>
                  <a:pt x="3406986" y="3549761"/>
                </a:cubicBezTo>
                <a:cubicBezTo>
                  <a:pt x="3420136" y="3557275"/>
                  <a:pt x="3433170" y="3565564"/>
                  <a:pt x="3447626" y="3570081"/>
                </a:cubicBezTo>
                <a:cubicBezTo>
                  <a:pt x="3469603" y="3576949"/>
                  <a:pt x="3515360" y="3583627"/>
                  <a:pt x="3515360" y="3583627"/>
                </a:cubicBezTo>
                <a:cubicBezTo>
                  <a:pt x="3528907" y="3579112"/>
                  <a:pt x="3543427" y="3576851"/>
                  <a:pt x="3556000" y="3570081"/>
                </a:cubicBezTo>
                <a:cubicBezTo>
                  <a:pt x="3581949" y="3556108"/>
                  <a:pt x="3626229" y="3519340"/>
                  <a:pt x="3644053" y="3495574"/>
                </a:cubicBezTo>
                <a:cubicBezTo>
                  <a:pt x="3663209" y="3470032"/>
                  <a:pt x="3669452" y="3437157"/>
                  <a:pt x="3677920" y="3407521"/>
                </a:cubicBezTo>
                <a:cubicBezTo>
                  <a:pt x="3685856" y="3344027"/>
                  <a:pt x="3692173" y="3332103"/>
                  <a:pt x="3671146" y="3258507"/>
                </a:cubicBezTo>
                <a:cubicBezTo>
                  <a:pt x="3666145" y="3241005"/>
                  <a:pt x="3654150" y="3226240"/>
                  <a:pt x="3644053" y="3211094"/>
                </a:cubicBezTo>
                <a:cubicBezTo>
                  <a:pt x="3611840" y="3162775"/>
                  <a:pt x="3592504" y="3143114"/>
                  <a:pt x="3549226" y="3102721"/>
                </a:cubicBezTo>
                <a:cubicBezTo>
                  <a:pt x="3534009" y="3088518"/>
                  <a:pt x="3517108" y="3076200"/>
                  <a:pt x="3501813" y="3062081"/>
                </a:cubicBezTo>
                <a:cubicBezTo>
                  <a:pt x="3487736" y="3049087"/>
                  <a:pt x="3473304" y="3036268"/>
                  <a:pt x="3461173" y="3021441"/>
                </a:cubicBezTo>
                <a:cubicBezTo>
                  <a:pt x="3411219" y="2960386"/>
                  <a:pt x="3478942" y="3012541"/>
                  <a:pt x="3400213" y="2946934"/>
                </a:cubicBezTo>
                <a:cubicBezTo>
                  <a:pt x="3387706" y="2936511"/>
                  <a:pt x="3371675" y="2930732"/>
                  <a:pt x="3359573" y="2919841"/>
                </a:cubicBezTo>
                <a:cubicBezTo>
                  <a:pt x="3348827" y="2910170"/>
                  <a:pt x="3343103" y="2895780"/>
                  <a:pt x="3332480" y="2885974"/>
                </a:cubicBezTo>
                <a:cubicBezTo>
                  <a:pt x="3313564" y="2868513"/>
                  <a:pt x="3291296" y="2855041"/>
                  <a:pt x="3271520" y="2838561"/>
                </a:cubicBezTo>
                <a:cubicBezTo>
                  <a:pt x="3237092" y="2809871"/>
                  <a:pt x="3206388" y="2776555"/>
                  <a:pt x="3169920" y="2750507"/>
                </a:cubicBezTo>
                <a:cubicBezTo>
                  <a:pt x="3154115" y="2739218"/>
                  <a:pt x="3137427" y="2729075"/>
                  <a:pt x="3122506" y="2716641"/>
                </a:cubicBezTo>
                <a:cubicBezTo>
                  <a:pt x="3110241" y="2706421"/>
                  <a:pt x="3101294" y="2692508"/>
                  <a:pt x="3088640" y="2682774"/>
                </a:cubicBezTo>
                <a:cubicBezTo>
                  <a:pt x="3071757" y="2669787"/>
                  <a:pt x="3051720" y="2661378"/>
                  <a:pt x="3034453" y="2648907"/>
                </a:cubicBezTo>
                <a:cubicBezTo>
                  <a:pt x="3011013" y="2631978"/>
                  <a:pt x="2989997" y="2611872"/>
                  <a:pt x="2966720" y="2594721"/>
                </a:cubicBezTo>
                <a:cubicBezTo>
                  <a:pt x="2947059" y="2580234"/>
                  <a:pt x="2925297" y="2568734"/>
                  <a:pt x="2905760" y="2554081"/>
                </a:cubicBezTo>
                <a:cubicBezTo>
                  <a:pt x="2889107" y="2541592"/>
                  <a:pt x="2874919" y="2526036"/>
                  <a:pt x="2858346" y="2513441"/>
                </a:cubicBezTo>
                <a:cubicBezTo>
                  <a:pt x="2781627" y="2455135"/>
                  <a:pt x="2748665" y="2445180"/>
                  <a:pt x="2695786" y="2384747"/>
                </a:cubicBezTo>
                <a:cubicBezTo>
                  <a:pt x="2551665" y="2220036"/>
                  <a:pt x="2708534" y="2399594"/>
                  <a:pt x="2614506" y="2262827"/>
                </a:cubicBezTo>
                <a:cubicBezTo>
                  <a:pt x="2586052" y="2221439"/>
                  <a:pt x="2530868" y="2176616"/>
                  <a:pt x="2499360" y="2140907"/>
                </a:cubicBezTo>
                <a:cubicBezTo>
                  <a:pt x="2486510" y="2126344"/>
                  <a:pt x="2477548" y="2108722"/>
                  <a:pt x="2465493" y="2093494"/>
                </a:cubicBezTo>
                <a:cubicBezTo>
                  <a:pt x="2449982" y="2073901"/>
                  <a:pt x="2350882" y="1951789"/>
                  <a:pt x="2316480" y="1917387"/>
                </a:cubicBezTo>
                <a:cubicBezTo>
                  <a:pt x="2296160" y="1897067"/>
                  <a:pt x="2278150" y="1874138"/>
                  <a:pt x="2255520" y="1856427"/>
                </a:cubicBezTo>
                <a:cubicBezTo>
                  <a:pt x="2225928" y="1833268"/>
                  <a:pt x="2185148" y="1823998"/>
                  <a:pt x="2160693" y="1795467"/>
                </a:cubicBezTo>
                <a:cubicBezTo>
                  <a:pt x="2067958" y="1687277"/>
                  <a:pt x="2169831" y="1797469"/>
                  <a:pt x="2079413" y="1720961"/>
                </a:cubicBezTo>
                <a:cubicBezTo>
                  <a:pt x="2033037" y="1681720"/>
                  <a:pt x="1989757" y="1638941"/>
                  <a:pt x="1943946" y="1599041"/>
                </a:cubicBezTo>
                <a:cubicBezTo>
                  <a:pt x="1919748" y="1577966"/>
                  <a:pt x="1894091" y="1558624"/>
                  <a:pt x="1869440" y="1538081"/>
                </a:cubicBezTo>
                <a:cubicBezTo>
                  <a:pt x="1853449" y="1524755"/>
                  <a:pt x="1834125" y="1514380"/>
                  <a:pt x="1822026" y="1497441"/>
                </a:cubicBezTo>
                <a:cubicBezTo>
                  <a:pt x="1810737" y="1481636"/>
                  <a:pt x="1801063" y="1464543"/>
                  <a:pt x="1788160" y="1450027"/>
                </a:cubicBezTo>
                <a:cubicBezTo>
                  <a:pt x="1764826" y="1423776"/>
                  <a:pt x="1734727" y="1403619"/>
                  <a:pt x="1713653" y="1375521"/>
                </a:cubicBezTo>
                <a:cubicBezTo>
                  <a:pt x="1586474" y="1205948"/>
                  <a:pt x="1752655" y="1422202"/>
                  <a:pt x="1632373" y="1280694"/>
                </a:cubicBezTo>
                <a:cubicBezTo>
                  <a:pt x="1606338" y="1250065"/>
                  <a:pt x="1586291" y="1214292"/>
                  <a:pt x="1557866" y="1185867"/>
                </a:cubicBezTo>
                <a:cubicBezTo>
                  <a:pt x="1539804" y="1167805"/>
                  <a:pt x="1522281" y="1149188"/>
                  <a:pt x="1503680" y="1131681"/>
                </a:cubicBezTo>
                <a:cubicBezTo>
                  <a:pt x="1483882" y="1113048"/>
                  <a:pt x="1461944" y="1096718"/>
                  <a:pt x="1442720" y="1077494"/>
                </a:cubicBezTo>
                <a:cubicBezTo>
                  <a:pt x="1423496" y="1058270"/>
                  <a:pt x="1407083" y="1036409"/>
                  <a:pt x="1388533" y="1016534"/>
                </a:cubicBezTo>
                <a:cubicBezTo>
                  <a:pt x="1375461" y="1002529"/>
                  <a:pt x="1360361" y="990440"/>
                  <a:pt x="1347893" y="975894"/>
                </a:cubicBezTo>
                <a:cubicBezTo>
                  <a:pt x="1277081" y="893280"/>
                  <a:pt x="1338942" y="946622"/>
                  <a:pt x="1253066" y="860747"/>
                </a:cubicBezTo>
                <a:cubicBezTo>
                  <a:pt x="1233842" y="841523"/>
                  <a:pt x="1211330" y="825785"/>
                  <a:pt x="1192106" y="806561"/>
                </a:cubicBezTo>
                <a:cubicBezTo>
                  <a:pt x="1172882" y="787337"/>
                  <a:pt x="1157718" y="764234"/>
                  <a:pt x="1137920" y="745601"/>
                </a:cubicBezTo>
                <a:cubicBezTo>
                  <a:pt x="1119174" y="727958"/>
                  <a:pt x="1096736" y="714667"/>
                  <a:pt x="1076960" y="698187"/>
                </a:cubicBezTo>
                <a:cubicBezTo>
                  <a:pt x="1056074" y="680782"/>
                  <a:pt x="1037100" y="661145"/>
                  <a:pt x="1016000" y="644001"/>
                </a:cubicBezTo>
                <a:cubicBezTo>
                  <a:pt x="1000926" y="631753"/>
                  <a:pt x="983981" y="621976"/>
                  <a:pt x="968586" y="610134"/>
                </a:cubicBezTo>
                <a:cubicBezTo>
                  <a:pt x="954609" y="599382"/>
                  <a:pt x="941923" y="587019"/>
                  <a:pt x="927946" y="576267"/>
                </a:cubicBezTo>
                <a:cubicBezTo>
                  <a:pt x="912552" y="564425"/>
                  <a:pt x="895805" y="554400"/>
                  <a:pt x="880533" y="542401"/>
                </a:cubicBezTo>
                <a:cubicBezTo>
                  <a:pt x="864165" y="529541"/>
                  <a:pt x="850058" y="513860"/>
                  <a:pt x="833120" y="501761"/>
                </a:cubicBezTo>
                <a:cubicBezTo>
                  <a:pt x="818308" y="491181"/>
                  <a:pt x="800672" y="485028"/>
                  <a:pt x="785706" y="474667"/>
                </a:cubicBezTo>
                <a:cubicBezTo>
                  <a:pt x="730108" y="436176"/>
                  <a:pt x="759973" y="448204"/>
                  <a:pt x="711200" y="406934"/>
                </a:cubicBezTo>
                <a:cubicBezTo>
                  <a:pt x="693964" y="392350"/>
                  <a:pt x="673603" y="381608"/>
                  <a:pt x="657013" y="366294"/>
                </a:cubicBezTo>
                <a:cubicBezTo>
                  <a:pt x="643442" y="353767"/>
                  <a:pt x="589234" y="281559"/>
                  <a:pt x="582506" y="271467"/>
                </a:cubicBezTo>
                <a:cubicBezTo>
                  <a:pt x="566883" y="248032"/>
                  <a:pt x="539714" y="194282"/>
                  <a:pt x="528320" y="169867"/>
                </a:cubicBezTo>
                <a:cubicBezTo>
                  <a:pt x="502982" y="115571"/>
                  <a:pt x="514854" y="131634"/>
                  <a:pt x="487680" y="81814"/>
                </a:cubicBezTo>
                <a:cubicBezTo>
                  <a:pt x="466844" y="43614"/>
                  <a:pt x="473355" y="51261"/>
                  <a:pt x="440266" y="27627"/>
                </a:cubicBezTo>
                <a:cubicBezTo>
                  <a:pt x="433642" y="22896"/>
                  <a:pt x="427955" y="15537"/>
                  <a:pt x="419946" y="14081"/>
                </a:cubicBezTo>
                <a:cubicBezTo>
                  <a:pt x="402175" y="10850"/>
                  <a:pt x="370275" y="-2853"/>
                  <a:pt x="338666" y="534"/>
                </a:cubicBezTo>
                <a:close/>
              </a:path>
            </a:pathLst>
          </a:custGeom>
          <a:solidFill>
            <a:srgbClr val="CEFDFC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CCA934E-24FD-3843-9D8E-8B6841FBC774}"/>
              </a:ext>
            </a:extLst>
          </p:cNvPr>
          <p:cNvSpPr/>
          <p:nvPr/>
        </p:nvSpPr>
        <p:spPr>
          <a:xfrm>
            <a:off x="1605154" y="2598708"/>
            <a:ext cx="3014880" cy="2962199"/>
          </a:xfrm>
          <a:custGeom>
            <a:avLst/>
            <a:gdLst>
              <a:gd name="connsiteX0" fmla="*/ 196553 w 3014880"/>
              <a:gd name="connsiteY0" fmla="*/ 9025 h 2962199"/>
              <a:gd name="connsiteX1" fmla="*/ 47539 w 3014880"/>
              <a:gd name="connsiteY1" fmla="*/ 83532 h 2962199"/>
              <a:gd name="connsiteX2" fmla="*/ 33993 w 3014880"/>
              <a:gd name="connsiteY2" fmla="*/ 110625 h 2962199"/>
              <a:gd name="connsiteX3" fmla="*/ 6899 w 3014880"/>
              <a:gd name="connsiteY3" fmla="*/ 178359 h 2962199"/>
              <a:gd name="connsiteX4" fmla="*/ 13673 w 3014880"/>
              <a:gd name="connsiteY4" fmla="*/ 340919 h 2962199"/>
              <a:gd name="connsiteX5" fmla="*/ 74633 w 3014880"/>
              <a:gd name="connsiteY5" fmla="*/ 422199 h 2962199"/>
              <a:gd name="connsiteX6" fmla="*/ 108499 w 3014880"/>
              <a:gd name="connsiteY6" fmla="*/ 469612 h 2962199"/>
              <a:gd name="connsiteX7" fmla="*/ 142366 w 3014880"/>
              <a:gd name="connsiteY7" fmla="*/ 503479 h 2962199"/>
              <a:gd name="connsiteX8" fmla="*/ 169459 w 3014880"/>
              <a:gd name="connsiteY8" fmla="*/ 537345 h 2962199"/>
              <a:gd name="connsiteX9" fmla="*/ 264286 w 3014880"/>
              <a:gd name="connsiteY9" fmla="*/ 598305 h 2962199"/>
              <a:gd name="connsiteX10" fmla="*/ 379433 w 3014880"/>
              <a:gd name="connsiteY10" fmla="*/ 693132 h 2962199"/>
              <a:gd name="connsiteX11" fmla="*/ 460713 w 3014880"/>
              <a:gd name="connsiteY11" fmla="*/ 821825 h 2962199"/>
              <a:gd name="connsiteX12" fmla="*/ 487806 w 3014880"/>
              <a:gd name="connsiteY12" fmla="*/ 855692 h 2962199"/>
              <a:gd name="connsiteX13" fmla="*/ 569086 w 3014880"/>
              <a:gd name="connsiteY13" fmla="*/ 984385 h 2962199"/>
              <a:gd name="connsiteX14" fmla="*/ 602953 w 3014880"/>
              <a:gd name="connsiteY14" fmla="*/ 1011479 h 2962199"/>
              <a:gd name="connsiteX15" fmla="*/ 623273 w 3014880"/>
              <a:gd name="connsiteY15" fmla="*/ 1045345 h 2962199"/>
              <a:gd name="connsiteX16" fmla="*/ 745193 w 3014880"/>
              <a:gd name="connsiteY16" fmla="*/ 1153719 h 2962199"/>
              <a:gd name="connsiteX17" fmla="*/ 785833 w 3014880"/>
              <a:gd name="connsiteY17" fmla="*/ 1180812 h 2962199"/>
              <a:gd name="connsiteX18" fmla="*/ 853566 w 3014880"/>
              <a:gd name="connsiteY18" fmla="*/ 1234999 h 2962199"/>
              <a:gd name="connsiteX19" fmla="*/ 934846 w 3014880"/>
              <a:gd name="connsiteY19" fmla="*/ 1295959 h 2962199"/>
              <a:gd name="connsiteX20" fmla="*/ 1016126 w 3014880"/>
              <a:gd name="connsiteY20" fmla="*/ 1384012 h 2962199"/>
              <a:gd name="connsiteX21" fmla="*/ 1097406 w 3014880"/>
              <a:gd name="connsiteY21" fmla="*/ 1465292 h 2962199"/>
              <a:gd name="connsiteX22" fmla="*/ 1117726 w 3014880"/>
              <a:gd name="connsiteY22" fmla="*/ 1499159 h 2962199"/>
              <a:gd name="connsiteX23" fmla="*/ 1171913 w 3014880"/>
              <a:gd name="connsiteY23" fmla="*/ 1560119 h 2962199"/>
              <a:gd name="connsiteX24" fmla="*/ 1334473 w 3014880"/>
              <a:gd name="connsiteY24" fmla="*/ 1675265 h 2962199"/>
              <a:gd name="connsiteX25" fmla="*/ 1381886 w 3014880"/>
              <a:gd name="connsiteY25" fmla="*/ 1722679 h 2962199"/>
              <a:gd name="connsiteX26" fmla="*/ 1415753 w 3014880"/>
              <a:gd name="connsiteY26" fmla="*/ 1756545 h 2962199"/>
              <a:gd name="connsiteX27" fmla="*/ 1612179 w 3014880"/>
              <a:gd name="connsiteY27" fmla="*/ 1878465 h 2962199"/>
              <a:gd name="connsiteX28" fmla="*/ 1707006 w 3014880"/>
              <a:gd name="connsiteY28" fmla="*/ 1939425 h 2962199"/>
              <a:gd name="connsiteX29" fmla="*/ 1727326 w 3014880"/>
              <a:gd name="connsiteY29" fmla="*/ 1952972 h 2962199"/>
              <a:gd name="connsiteX30" fmla="*/ 1747646 w 3014880"/>
              <a:gd name="connsiteY30" fmla="*/ 1980065 h 2962199"/>
              <a:gd name="connsiteX31" fmla="*/ 1815379 w 3014880"/>
              <a:gd name="connsiteY31" fmla="*/ 2047799 h 2962199"/>
              <a:gd name="connsiteX32" fmla="*/ 1849246 w 3014880"/>
              <a:gd name="connsiteY32" fmla="*/ 2088439 h 2962199"/>
              <a:gd name="connsiteX33" fmla="*/ 1916979 w 3014880"/>
              <a:gd name="connsiteY33" fmla="*/ 2169719 h 2962199"/>
              <a:gd name="connsiteX34" fmla="*/ 1977939 w 3014880"/>
              <a:gd name="connsiteY34" fmla="*/ 2278092 h 2962199"/>
              <a:gd name="connsiteX35" fmla="*/ 2011806 w 3014880"/>
              <a:gd name="connsiteY35" fmla="*/ 2325505 h 2962199"/>
              <a:gd name="connsiteX36" fmla="*/ 2038899 w 3014880"/>
              <a:gd name="connsiteY36" fmla="*/ 2359372 h 2962199"/>
              <a:gd name="connsiteX37" fmla="*/ 2093086 w 3014880"/>
              <a:gd name="connsiteY37" fmla="*/ 2386465 h 2962199"/>
              <a:gd name="connsiteX38" fmla="*/ 2181139 w 3014880"/>
              <a:gd name="connsiteY38" fmla="*/ 2454199 h 2962199"/>
              <a:gd name="connsiteX39" fmla="*/ 2235326 w 3014880"/>
              <a:gd name="connsiteY39" fmla="*/ 2494839 h 2962199"/>
              <a:gd name="connsiteX40" fmla="*/ 2262419 w 3014880"/>
              <a:gd name="connsiteY40" fmla="*/ 2508385 h 2962199"/>
              <a:gd name="connsiteX41" fmla="*/ 2316606 w 3014880"/>
              <a:gd name="connsiteY41" fmla="*/ 2576119 h 2962199"/>
              <a:gd name="connsiteX42" fmla="*/ 2343699 w 3014880"/>
              <a:gd name="connsiteY42" fmla="*/ 2603212 h 2962199"/>
              <a:gd name="connsiteX43" fmla="*/ 2391113 w 3014880"/>
              <a:gd name="connsiteY43" fmla="*/ 2670945 h 2962199"/>
              <a:gd name="connsiteX44" fmla="*/ 2445299 w 3014880"/>
              <a:gd name="connsiteY44" fmla="*/ 2731905 h 2962199"/>
              <a:gd name="connsiteX45" fmla="*/ 2492713 w 3014880"/>
              <a:gd name="connsiteY45" fmla="*/ 2806412 h 2962199"/>
              <a:gd name="connsiteX46" fmla="*/ 2533353 w 3014880"/>
              <a:gd name="connsiteY46" fmla="*/ 2847052 h 2962199"/>
              <a:gd name="connsiteX47" fmla="*/ 2573993 w 3014880"/>
              <a:gd name="connsiteY47" fmla="*/ 2867372 h 2962199"/>
              <a:gd name="connsiteX48" fmla="*/ 2621406 w 3014880"/>
              <a:gd name="connsiteY48" fmla="*/ 2894465 h 2962199"/>
              <a:gd name="connsiteX49" fmla="*/ 2662046 w 3014880"/>
              <a:gd name="connsiteY49" fmla="*/ 2928332 h 2962199"/>
              <a:gd name="connsiteX50" fmla="*/ 2750099 w 3014880"/>
              <a:gd name="connsiteY50" fmla="*/ 2962199 h 2962199"/>
              <a:gd name="connsiteX51" fmla="*/ 2946526 w 3014880"/>
              <a:gd name="connsiteY51" fmla="*/ 2901239 h 2962199"/>
              <a:gd name="connsiteX52" fmla="*/ 2987166 w 3014880"/>
              <a:gd name="connsiteY52" fmla="*/ 2840279 h 2962199"/>
              <a:gd name="connsiteX53" fmla="*/ 3014259 w 3014880"/>
              <a:gd name="connsiteY53" fmla="*/ 2704812 h 2962199"/>
              <a:gd name="connsiteX54" fmla="*/ 2993939 w 3014880"/>
              <a:gd name="connsiteY54" fmla="*/ 2623532 h 2962199"/>
              <a:gd name="connsiteX55" fmla="*/ 2912659 w 3014880"/>
              <a:gd name="connsiteY55" fmla="*/ 2521932 h 2962199"/>
              <a:gd name="connsiteX56" fmla="*/ 2750099 w 3014880"/>
              <a:gd name="connsiteY56" fmla="*/ 2366145 h 2962199"/>
              <a:gd name="connsiteX57" fmla="*/ 2655273 w 3014880"/>
              <a:gd name="connsiteY57" fmla="*/ 2311959 h 2962199"/>
              <a:gd name="connsiteX58" fmla="*/ 2424979 w 3014880"/>
              <a:gd name="connsiteY58" fmla="*/ 2203585 h 2962199"/>
              <a:gd name="connsiteX59" fmla="*/ 2242099 w 3014880"/>
              <a:gd name="connsiteY59" fmla="*/ 2108759 h 2962199"/>
              <a:gd name="connsiteX60" fmla="*/ 2201459 w 3014880"/>
              <a:gd name="connsiteY60" fmla="*/ 2074892 h 2962199"/>
              <a:gd name="connsiteX61" fmla="*/ 2140499 w 3014880"/>
              <a:gd name="connsiteY61" fmla="*/ 2007159 h 2962199"/>
              <a:gd name="connsiteX62" fmla="*/ 1991486 w 3014880"/>
              <a:gd name="connsiteY62" fmla="*/ 1898785 h 2962199"/>
              <a:gd name="connsiteX63" fmla="*/ 1950846 w 3014880"/>
              <a:gd name="connsiteY63" fmla="*/ 1858145 h 2962199"/>
              <a:gd name="connsiteX64" fmla="*/ 1754419 w 3014880"/>
              <a:gd name="connsiteY64" fmla="*/ 1648172 h 2962199"/>
              <a:gd name="connsiteX65" fmla="*/ 1679913 w 3014880"/>
              <a:gd name="connsiteY65" fmla="*/ 1580439 h 2962199"/>
              <a:gd name="connsiteX66" fmla="*/ 1639273 w 3014880"/>
              <a:gd name="connsiteY66" fmla="*/ 1512705 h 2962199"/>
              <a:gd name="connsiteX67" fmla="*/ 1530899 w 3014880"/>
              <a:gd name="connsiteY67" fmla="*/ 1363692 h 2962199"/>
              <a:gd name="connsiteX68" fmla="*/ 1388659 w 3014880"/>
              <a:gd name="connsiteY68" fmla="*/ 1201132 h 2962199"/>
              <a:gd name="connsiteX69" fmla="*/ 1320926 w 3014880"/>
              <a:gd name="connsiteY69" fmla="*/ 1126625 h 2962199"/>
              <a:gd name="connsiteX70" fmla="*/ 1280286 w 3014880"/>
              <a:gd name="connsiteY70" fmla="*/ 1072439 h 2962199"/>
              <a:gd name="connsiteX71" fmla="*/ 1239646 w 3014880"/>
              <a:gd name="connsiteY71" fmla="*/ 1011479 h 2962199"/>
              <a:gd name="connsiteX72" fmla="*/ 1124499 w 3014880"/>
              <a:gd name="connsiteY72" fmla="*/ 876012 h 2962199"/>
              <a:gd name="connsiteX73" fmla="*/ 1077086 w 3014880"/>
              <a:gd name="connsiteY73" fmla="*/ 821825 h 2962199"/>
              <a:gd name="connsiteX74" fmla="*/ 961939 w 3014880"/>
              <a:gd name="connsiteY74" fmla="*/ 686359 h 2962199"/>
              <a:gd name="connsiteX75" fmla="*/ 887433 w 3014880"/>
              <a:gd name="connsiteY75" fmla="*/ 625399 h 2962199"/>
              <a:gd name="connsiteX76" fmla="*/ 812926 w 3014880"/>
              <a:gd name="connsiteY76" fmla="*/ 550892 h 2962199"/>
              <a:gd name="connsiteX77" fmla="*/ 663913 w 3014880"/>
              <a:gd name="connsiteY77" fmla="*/ 428972 h 2962199"/>
              <a:gd name="connsiteX78" fmla="*/ 602953 w 3014880"/>
              <a:gd name="connsiteY78" fmla="*/ 388332 h 2962199"/>
              <a:gd name="connsiteX79" fmla="*/ 569086 w 3014880"/>
              <a:gd name="connsiteY79" fmla="*/ 347692 h 2962199"/>
              <a:gd name="connsiteX80" fmla="*/ 521673 w 3014880"/>
              <a:gd name="connsiteY80" fmla="*/ 307052 h 2962199"/>
              <a:gd name="connsiteX81" fmla="*/ 440393 w 3014880"/>
              <a:gd name="connsiteY81" fmla="*/ 218999 h 2962199"/>
              <a:gd name="connsiteX82" fmla="*/ 386206 w 3014880"/>
              <a:gd name="connsiteY82" fmla="*/ 164812 h 2962199"/>
              <a:gd name="connsiteX83" fmla="*/ 311699 w 3014880"/>
              <a:gd name="connsiteY83" fmla="*/ 97079 h 2962199"/>
              <a:gd name="connsiteX84" fmla="*/ 291379 w 3014880"/>
              <a:gd name="connsiteY84" fmla="*/ 69985 h 2962199"/>
              <a:gd name="connsiteX85" fmla="*/ 230419 w 3014880"/>
              <a:gd name="connsiteY85" fmla="*/ 22572 h 2962199"/>
              <a:gd name="connsiteX86" fmla="*/ 189779 w 3014880"/>
              <a:gd name="connsiteY86" fmla="*/ 9025 h 2962199"/>
              <a:gd name="connsiteX87" fmla="*/ 196553 w 3014880"/>
              <a:gd name="connsiteY87" fmla="*/ 9025 h 29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014880" h="2962199">
                <a:moveTo>
                  <a:pt x="196553" y="9025"/>
                </a:moveTo>
                <a:cubicBezTo>
                  <a:pt x="172846" y="21443"/>
                  <a:pt x="96967" y="21747"/>
                  <a:pt x="47539" y="83532"/>
                </a:cubicBezTo>
                <a:cubicBezTo>
                  <a:pt x="41232" y="91416"/>
                  <a:pt x="37970" y="101344"/>
                  <a:pt x="33993" y="110625"/>
                </a:cubicBezTo>
                <a:cubicBezTo>
                  <a:pt x="24414" y="132976"/>
                  <a:pt x="6899" y="178359"/>
                  <a:pt x="6899" y="178359"/>
                </a:cubicBezTo>
                <a:cubicBezTo>
                  <a:pt x="654" y="247056"/>
                  <a:pt x="-7496" y="270354"/>
                  <a:pt x="13673" y="340919"/>
                </a:cubicBezTo>
                <a:cubicBezTo>
                  <a:pt x="27696" y="387663"/>
                  <a:pt x="46305" y="388206"/>
                  <a:pt x="74633" y="422199"/>
                </a:cubicBezTo>
                <a:cubicBezTo>
                  <a:pt x="87067" y="437119"/>
                  <a:pt x="96065" y="454692"/>
                  <a:pt x="108499" y="469612"/>
                </a:cubicBezTo>
                <a:cubicBezTo>
                  <a:pt x="118720" y="481877"/>
                  <a:pt x="131686" y="491612"/>
                  <a:pt x="142366" y="503479"/>
                </a:cubicBezTo>
                <a:cubicBezTo>
                  <a:pt x="152037" y="514224"/>
                  <a:pt x="158048" y="528470"/>
                  <a:pt x="169459" y="537345"/>
                </a:cubicBezTo>
                <a:cubicBezTo>
                  <a:pt x="199121" y="560415"/>
                  <a:pt x="232584" y="578131"/>
                  <a:pt x="264286" y="598305"/>
                </a:cubicBezTo>
                <a:cubicBezTo>
                  <a:pt x="305695" y="624656"/>
                  <a:pt x="353529" y="647799"/>
                  <a:pt x="379433" y="693132"/>
                </a:cubicBezTo>
                <a:cubicBezTo>
                  <a:pt x="404716" y="737377"/>
                  <a:pt x="428567" y="781642"/>
                  <a:pt x="460713" y="821825"/>
                </a:cubicBezTo>
                <a:cubicBezTo>
                  <a:pt x="469744" y="833114"/>
                  <a:pt x="480086" y="843469"/>
                  <a:pt x="487806" y="855692"/>
                </a:cubicBezTo>
                <a:cubicBezTo>
                  <a:pt x="512912" y="895444"/>
                  <a:pt x="533646" y="948945"/>
                  <a:pt x="569086" y="984385"/>
                </a:cubicBezTo>
                <a:cubicBezTo>
                  <a:pt x="579309" y="994608"/>
                  <a:pt x="591664" y="1002448"/>
                  <a:pt x="602953" y="1011479"/>
                </a:cubicBezTo>
                <a:cubicBezTo>
                  <a:pt x="609726" y="1022768"/>
                  <a:pt x="614937" y="1035156"/>
                  <a:pt x="623273" y="1045345"/>
                </a:cubicBezTo>
                <a:cubicBezTo>
                  <a:pt x="646975" y="1074314"/>
                  <a:pt x="726285" y="1141114"/>
                  <a:pt x="745193" y="1153719"/>
                </a:cubicBezTo>
                <a:cubicBezTo>
                  <a:pt x="758740" y="1162750"/>
                  <a:pt x="772808" y="1171043"/>
                  <a:pt x="785833" y="1180812"/>
                </a:cubicBezTo>
                <a:cubicBezTo>
                  <a:pt x="808964" y="1198160"/>
                  <a:pt x="829508" y="1218961"/>
                  <a:pt x="853566" y="1234999"/>
                </a:cubicBezTo>
                <a:cubicBezTo>
                  <a:pt x="884345" y="1255518"/>
                  <a:pt x="908270" y="1269383"/>
                  <a:pt x="934846" y="1295959"/>
                </a:cubicBezTo>
                <a:cubicBezTo>
                  <a:pt x="1070666" y="1431779"/>
                  <a:pt x="845155" y="1225253"/>
                  <a:pt x="1016126" y="1384012"/>
                </a:cubicBezTo>
                <a:cubicBezTo>
                  <a:pt x="1064817" y="1429225"/>
                  <a:pt x="1060473" y="1414509"/>
                  <a:pt x="1097406" y="1465292"/>
                </a:cubicBezTo>
                <a:cubicBezTo>
                  <a:pt x="1105149" y="1475939"/>
                  <a:pt x="1110423" y="1488205"/>
                  <a:pt x="1117726" y="1499159"/>
                </a:cubicBezTo>
                <a:cubicBezTo>
                  <a:pt x="1131771" y="1520226"/>
                  <a:pt x="1152486" y="1544855"/>
                  <a:pt x="1171913" y="1560119"/>
                </a:cubicBezTo>
                <a:cubicBezTo>
                  <a:pt x="1233316" y="1608364"/>
                  <a:pt x="1272509" y="1613299"/>
                  <a:pt x="1334473" y="1675265"/>
                </a:cubicBezTo>
                <a:lnTo>
                  <a:pt x="1381886" y="1722679"/>
                </a:lnTo>
                <a:cubicBezTo>
                  <a:pt x="1393175" y="1733968"/>
                  <a:pt x="1402762" y="1747266"/>
                  <a:pt x="1415753" y="1756545"/>
                </a:cubicBezTo>
                <a:cubicBezTo>
                  <a:pt x="1505830" y="1820887"/>
                  <a:pt x="1459170" y="1789621"/>
                  <a:pt x="1612179" y="1878465"/>
                </a:cubicBezTo>
                <a:cubicBezTo>
                  <a:pt x="1721367" y="1941864"/>
                  <a:pt x="1632853" y="1883811"/>
                  <a:pt x="1707006" y="1939425"/>
                </a:cubicBezTo>
                <a:cubicBezTo>
                  <a:pt x="1713518" y="1944309"/>
                  <a:pt x="1721570" y="1947216"/>
                  <a:pt x="1727326" y="1952972"/>
                </a:cubicBezTo>
                <a:cubicBezTo>
                  <a:pt x="1735308" y="1960954"/>
                  <a:pt x="1739965" y="1971793"/>
                  <a:pt x="1747646" y="1980065"/>
                </a:cubicBezTo>
                <a:cubicBezTo>
                  <a:pt x="1769373" y="2003463"/>
                  <a:pt x="1794938" y="2023270"/>
                  <a:pt x="1815379" y="2047799"/>
                </a:cubicBezTo>
                <a:cubicBezTo>
                  <a:pt x="1826668" y="2061346"/>
                  <a:pt x="1837384" y="2075391"/>
                  <a:pt x="1849246" y="2088439"/>
                </a:cubicBezTo>
                <a:cubicBezTo>
                  <a:pt x="1883384" y="2125991"/>
                  <a:pt x="1890212" y="2121538"/>
                  <a:pt x="1916979" y="2169719"/>
                </a:cubicBezTo>
                <a:cubicBezTo>
                  <a:pt x="1985807" y="2293610"/>
                  <a:pt x="1918447" y="2203726"/>
                  <a:pt x="1977939" y="2278092"/>
                </a:cubicBezTo>
                <a:cubicBezTo>
                  <a:pt x="1989950" y="2314122"/>
                  <a:pt x="1977521" y="2286934"/>
                  <a:pt x="2011806" y="2325505"/>
                </a:cubicBezTo>
                <a:cubicBezTo>
                  <a:pt x="2021411" y="2336310"/>
                  <a:pt x="2027334" y="2350698"/>
                  <a:pt x="2038899" y="2359372"/>
                </a:cubicBezTo>
                <a:cubicBezTo>
                  <a:pt x="2055054" y="2371489"/>
                  <a:pt x="2075770" y="2376075"/>
                  <a:pt x="2093086" y="2386465"/>
                </a:cubicBezTo>
                <a:cubicBezTo>
                  <a:pt x="2132530" y="2410132"/>
                  <a:pt x="2145842" y="2426465"/>
                  <a:pt x="2181139" y="2454199"/>
                </a:cubicBezTo>
                <a:cubicBezTo>
                  <a:pt x="2198892" y="2468148"/>
                  <a:pt x="2216540" y="2482315"/>
                  <a:pt x="2235326" y="2494839"/>
                </a:cubicBezTo>
                <a:cubicBezTo>
                  <a:pt x="2243727" y="2500440"/>
                  <a:pt x="2253388" y="2503870"/>
                  <a:pt x="2262419" y="2508385"/>
                </a:cubicBezTo>
                <a:cubicBezTo>
                  <a:pt x="2351731" y="2597697"/>
                  <a:pt x="2250027" y="2490517"/>
                  <a:pt x="2316606" y="2576119"/>
                </a:cubicBezTo>
                <a:cubicBezTo>
                  <a:pt x="2324447" y="2586200"/>
                  <a:pt x="2335214" y="2593666"/>
                  <a:pt x="2343699" y="2603212"/>
                </a:cubicBezTo>
                <a:cubicBezTo>
                  <a:pt x="2388380" y="2653478"/>
                  <a:pt x="2354829" y="2619110"/>
                  <a:pt x="2391113" y="2670945"/>
                </a:cubicBezTo>
                <a:cubicBezTo>
                  <a:pt x="2466833" y="2779117"/>
                  <a:pt x="2372072" y="2637756"/>
                  <a:pt x="2445299" y="2731905"/>
                </a:cubicBezTo>
                <a:cubicBezTo>
                  <a:pt x="2504192" y="2807625"/>
                  <a:pt x="2420973" y="2720325"/>
                  <a:pt x="2492713" y="2806412"/>
                </a:cubicBezTo>
                <a:cubicBezTo>
                  <a:pt x="2504978" y="2821129"/>
                  <a:pt x="2518027" y="2835557"/>
                  <a:pt x="2533353" y="2847052"/>
                </a:cubicBezTo>
                <a:cubicBezTo>
                  <a:pt x="2545470" y="2856139"/>
                  <a:pt x="2560658" y="2860191"/>
                  <a:pt x="2573993" y="2867372"/>
                </a:cubicBezTo>
                <a:cubicBezTo>
                  <a:pt x="2590020" y="2876002"/>
                  <a:pt x="2606440" y="2884104"/>
                  <a:pt x="2621406" y="2894465"/>
                </a:cubicBezTo>
                <a:cubicBezTo>
                  <a:pt x="2635904" y="2904502"/>
                  <a:pt x="2647374" y="2918550"/>
                  <a:pt x="2662046" y="2928332"/>
                </a:cubicBezTo>
                <a:cubicBezTo>
                  <a:pt x="2693175" y="2949085"/>
                  <a:pt x="2714400" y="2951999"/>
                  <a:pt x="2750099" y="2962199"/>
                </a:cubicBezTo>
                <a:cubicBezTo>
                  <a:pt x="2837165" y="2949139"/>
                  <a:pt x="2886379" y="2961386"/>
                  <a:pt x="2946526" y="2901239"/>
                </a:cubicBezTo>
                <a:cubicBezTo>
                  <a:pt x="2963795" y="2883970"/>
                  <a:pt x="2973619" y="2860599"/>
                  <a:pt x="2987166" y="2840279"/>
                </a:cubicBezTo>
                <a:cubicBezTo>
                  <a:pt x="3000127" y="2797076"/>
                  <a:pt x="3018500" y="2751467"/>
                  <a:pt x="3014259" y="2704812"/>
                </a:cubicBezTo>
                <a:cubicBezTo>
                  <a:pt x="3011731" y="2677000"/>
                  <a:pt x="3005399" y="2648999"/>
                  <a:pt x="2993939" y="2623532"/>
                </a:cubicBezTo>
                <a:cubicBezTo>
                  <a:pt x="2987123" y="2608386"/>
                  <a:pt x="2925294" y="2535141"/>
                  <a:pt x="2912659" y="2521932"/>
                </a:cubicBezTo>
                <a:cubicBezTo>
                  <a:pt x="2907738" y="2516787"/>
                  <a:pt x="2786159" y="2390731"/>
                  <a:pt x="2750099" y="2366145"/>
                </a:cubicBezTo>
                <a:cubicBezTo>
                  <a:pt x="2720020" y="2345637"/>
                  <a:pt x="2687658" y="2328589"/>
                  <a:pt x="2655273" y="2311959"/>
                </a:cubicBezTo>
                <a:cubicBezTo>
                  <a:pt x="2622877" y="2295323"/>
                  <a:pt x="2481745" y="2228266"/>
                  <a:pt x="2424979" y="2203585"/>
                </a:cubicBezTo>
                <a:cubicBezTo>
                  <a:pt x="2357044" y="2174048"/>
                  <a:pt x="2301853" y="2158554"/>
                  <a:pt x="2242099" y="2108759"/>
                </a:cubicBezTo>
                <a:cubicBezTo>
                  <a:pt x="2228552" y="2097470"/>
                  <a:pt x="2213928" y="2087361"/>
                  <a:pt x="2201459" y="2074892"/>
                </a:cubicBezTo>
                <a:cubicBezTo>
                  <a:pt x="2179980" y="2053413"/>
                  <a:pt x="2163772" y="2026679"/>
                  <a:pt x="2140499" y="2007159"/>
                </a:cubicBezTo>
                <a:cubicBezTo>
                  <a:pt x="2093441" y="1967691"/>
                  <a:pt x="2034915" y="1942214"/>
                  <a:pt x="1991486" y="1898785"/>
                </a:cubicBezTo>
                <a:cubicBezTo>
                  <a:pt x="1977939" y="1885238"/>
                  <a:pt x="1963840" y="1872222"/>
                  <a:pt x="1950846" y="1858145"/>
                </a:cubicBezTo>
                <a:cubicBezTo>
                  <a:pt x="1854972" y="1754281"/>
                  <a:pt x="1947652" y="1823839"/>
                  <a:pt x="1754419" y="1648172"/>
                </a:cubicBezTo>
                <a:cubicBezTo>
                  <a:pt x="1729584" y="1625594"/>
                  <a:pt x="1701651" y="1606013"/>
                  <a:pt x="1679913" y="1580439"/>
                </a:cubicBezTo>
                <a:cubicBezTo>
                  <a:pt x="1662860" y="1560377"/>
                  <a:pt x="1654190" y="1534402"/>
                  <a:pt x="1639273" y="1512705"/>
                </a:cubicBezTo>
                <a:cubicBezTo>
                  <a:pt x="1604478" y="1462094"/>
                  <a:pt x="1568208" y="1412480"/>
                  <a:pt x="1530899" y="1363692"/>
                </a:cubicBezTo>
                <a:cubicBezTo>
                  <a:pt x="1483968" y="1302321"/>
                  <a:pt x="1440797" y="1258236"/>
                  <a:pt x="1388659" y="1201132"/>
                </a:cubicBezTo>
                <a:cubicBezTo>
                  <a:pt x="1366028" y="1176345"/>
                  <a:pt x="1341065" y="1153476"/>
                  <a:pt x="1320926" y="1126625"/>
                </a:cubicBezTo>
                <a:cubicBezTo>
                  <a:pt x="1307379" y="1108563"/>
                  <a:pt x="1293306" y="1090884"/>
                  <a:pt x="1280286" y="1072439"/>
                </a:cubicBezTo>
                <a:cubicBezTo>
                  <a:pt x="1266202" y="1052487"/>
                  <a:pt x="1254447" y="1030905"/>
                  <a:pt x="1239646" y="1011479"/>
                </a:cubicBezTo>
                <a:cubicBezTo>
                  <a:pt x="1211647" y="974730"/>
                  <a:pt x="1157641" y="913888"/>
                  <a:pt x="1124499" y="876012"/>
                </a:cubicBezTo>
                <a:cubicBezTo>
                  <a:pt x="1108695" y="857950"/>
                  <a:pt x="1092451" y="840263"/>
                  <a:pt x="1077086" y="821825"/>
                </a:cubicBezTo>
                <a:cubicBezTo>
                  <a:pt x="1038553" y="775586"/>
                  <a:pt x="1005861" y="728085"/>
                  <a:pt x="961939" y="686359"/>
                </a:cubicBezTo>
                <a:cubicBezTo>
                  <a:pt x="938675" y="664258"/>
                  <a:pt x="911177" y="646984"/>
                  <a:pt x="887433" y="625399"/>
                </a:cubicBezTo>
                <a:cubicBezTo>
                  <a:pt x="861444" y="601773"/>
                  <a:pt x="839309" y="574077"/>
                  <a:pt x="812926" y="550892"/>
                </a:cubicBezTo>
                <a:cubicBezTo>
                  <a:pt x="764718" y="508527"/>
                  <a:pt x="717312" y="464572"/>
                  <a:pt x="663913" y="428972"/>
                </a:cubicBezTo>
                <a:cubicBezTo>
                  <a:pt x="643593" y="415425"/>
                  <a:pt x="621495" y="404225"/>
                  <a:pt x="602953" y="388332"/>
                </a:cubicBezTo>
                <a:cubicBezTo>
                  <a:pt x="589564" y="376856"/>
                  <a:pt x="581555" y="360161"/>
                  <a:pt x="569086" y="347692"/>
                </a:cubicBezTo>
                <a:cubicBezTo>
                  <a:pt x="554367" y="332973"/>
                  <a:pt x="536968" y="321171"/>
                  <a:pt x="521673" y="307052"/>
                </a:cubicBezTo>
                <a:cubicBezTo>
                  <a:pt x="463640" y="253483"/>
                  <a:pt x="496406" y="279013"/>
                  <a:pt x="440393" y="218999"/>
                </a:cubicBezTo>
                <a:cubicBezTo>
                  <a:pt x="422964" y="200325"/>
                  <a:pt x="404880" y="182241"/>
                  <a:pt x="386206" y="164812"/>
                </a:cubicBezTo>
                <a:cubicBezTo>
                  <a:pt x="354803" y="135503"/>
                  <a:pt x="337739" y="126838"/>
                  <a:pt x="311699" y="97079"/>
                </a:cubicBezTo>
                <a:cubicBezTo>
                  <a:pt x="304265" y="88583"/>
                  <a:pt x="298726" y="78556"/>
                  <a:pt x="291379" y="69985"/>
                </a:cubicBezTo>
                <a:cubicBezTo>
                  <a:pt x="277353" y="53621"/>
                  <a:pt x="248764" y="28687"/>
                  <a:pt x="230419" y="22572"/>
                </a:cubicBezTo>
                <a:cubicBezTo>
                  <a:pt x="216872" y="18056"/>
                  <a:pt x="203037" y="14328"/>
                  <a:pt x="189779" y="9025"/>
                </a:cubicBezTo>
                <a:cubicBezTo>
                  <a:pt x="160666" y="-2620"/>
                  <a:pt x="220260" y="-3393"/>
                  <a:pt x="196553" y="9025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9D986EA-B617-1A66-4D45-B2FA08FD50EF}"/>
              </a:ext>
            </a:extLst>
          </p:cNvPr>
          <p:cNvSpPr/>
          <p:nvPr/>
        </p:nvSpPr>
        <p:spPr>
          <a:xfrm>
            <a:off x="2227751" y="2580014"/>
            <a:ext cx="2425529" cy="2345467"/>
          </a:xfrm>
          <a:custGeom>
            <a:avLst/>
            <a:gdLst>
              <a:gd name="connsiteX0" fmla="*/ 149689 w 2425529"/>
              <a:gd name="connsiteY0" fmla="*/ 20946 h 2345467"/>
              <a:gd name="connsiteX1" fmla="*/ 115822 w 2425529"/>
              <a:gd name="connsiteY1" fmla="*/ 626 h 2345467"/>
              <a:gd name="connsiteX2" fmla="*/ 20996 w 2425529"/>
              <a:gd name="connsiteY2" fmla="*/ 163186 h 2345467"/>
              <a:gd name="connsiteX3" fmla="*/ 34542 w 2425529"/>
              <a:gd name="connsiteY3" fmla="*/ 488306 h 2345467"/>
              <a:gd name="connsiteX4" fmla="*/ 197102 w 2425529"/>
              <a:gd name="connsiteY4" fmla="*/ 705053 h 2345467"/>
              <a:gd name="connsiteX5" fmla="*/ 454489 w 2425529"/>
              <a:gd name="connsiteY5" fmla="*/ 996306 h 2345467"/>
              <a:gd name="connsiteX6" fmla="*/ 657689 w 2425529"/>
              <a:gd name="connsiteY6" fmla="*/ 1246919 h 2345467"/>
              <a:gd name="connsiteX7" fmla="*/ 759289 w 2425529"/>
              <a:gd name="connsiteY7" fmla="*/ 1334973 h 2345467"/>
              <a:gd name="connsiteX8" fmla="*/ 894756 w 2425529"/>
              <a:gd name="connsiteY8" fmla="*/ 1483986 h 2345467"/>
              <a:gd name="connsiteX9" fmla="*/ 982809 w 2425529"/>
              <a:gd name="connsiteY9" fmla="*/ 1551719 h 2345467"/>
              <a:gd name="connsiteX10" fmla="*/ 1064089 w 2425529"/>
              <a:gd name="connsiteY10" fmla="*/ 1626226 h 2345467"/>
              <a:gd name="connsiteX11" fmla="*/ 1395982 w 2425529"/>
              <a:gd name="connsiteY11" fmla="*/ 1863293 h 2345467"/>
              <a:gd name="connsiteX12" fmla="*/ 1565316 w 2425529"/>
              <a:gd name="connsiteY12" fmla="*/ 1971666 h 2345467"/>
              <a:gd name="connsiteX13" fmla="*/ 1666916 w 2425529"/>
              <a:gd name="connsiteY13" fmla="*/ 2019079 h 2345467"/>
              <a:gd name="connsiteX14" fmla="*/ 1734649 w 2425529"/>
              <a:gd name="connsiteY14" fmla="*/ 2059719 h 2345467"/>
              <a:gd name="connsiteX15" fmla="*/ 1829476 w 2425529"/>
              <a:gd name="connsiteY15" fmla="*/ 2127453 h 2345467"/>
              <a:gd name="connsiteX16" fmla="*/ 1944622 w 2425529"/>
              <a:gd name="connsiteY16" fmla="*/ 2222279 h 2345467"/>
              <a:gd name="connsiteX17" fmla="*/ 2046222 w 2425529"/>
              <a:gd name="connsiteY17" fmla="*/ 2269693 h 2345467"/>
              <a:gd name="connsiteX18" fmla="*/ 2202009 w 2425529"/>
              <a:gd name="connsiteY18" fmla="*/ 2330653 h 2345467"/>
              <a:gd name="connsiteX19" fmla="*/ 2262969 w 2425529"/>
              <a:gd name="connsiteY19" fmla="*/ 2344199 h 2345467"/>
              <a:gd name="connsiteX20" fmla="*/ 2411982 w 2425529"/>
              <a:gd name="connsiteY20" fmla="*/ 2317106 h 2345467"/>
              <a:gd name="connsiteX21" fmla="*/ 2425529 w 2425529"/>
              <a:gd name="connsiteY21" fmla="*/ 2262919 h 2345467"/>
              <a:gd name="connsiteX22" fmla="*/ 2391662 w 2425529"/>
              <a:gd name="connsiteY22" fmla="*/ 2120679 h 2345467"/>
              <a:gd name="connsiteX23" fmla="*/ 2134276 w 2425529"/>
              <a:gd name="connsiteY23" fmla="*/ 1890386 h 2345467"/>
              <a:gd name="connsiteX24" fmla="*/ 2059769 w 2425529"/>
              <a:gd name="connsiteY24" fmla="*/ 1829426 h 2345467"/>
              <a:gd name="connsiteX25" fmla="*/ 1964942 w 2425529"/>
              <a:gd name="connsiteY25" fmla="*/ 1754919 h 2345467"/>
              <a:gd name="connsiteX26" fmla="*/ 1856569 w 2425529"/>
              <a:gd name="connsiteY26" fmla="*/ 1660093 h 2345467"/>
              <a:gd name="connsiteX27" fmla="*/ 1782062 w 2425529"/>
              <a:gd name="connsiteY27" fmla="*/ 1605906 h 2345467"/>
              <a:gd name="connsiteX28" fmla="*/ 1673689 w 2425529"/>
              <a:gd name="connsiteY28" fmla="*/ 1490759 h 2345467"/>
              <a:gd name="connsiteX29" fmla="*/ 1605956 w 2425529"/>
              <a:gd name="connsiteY29" fmla="*/ 1423026 h 2345467"/>
              <a:gd name="connsiteX30" fmla="*/ 1544996 w 2425529"/>
              <a:gd name="connsiteY30" fmla="*/ 1348519 h 2345467"/>
              <a:gd name="connsiteX31" fmla="*/ 1348569 w 2425529"/>
              <a:gd name="connsiteY31" fmla="*/ 1158866 h 2345467"/>
              <a:gd name="connsiteX32" fmla="*/ 1179236 w 2425529"/>
              <a:gd name="connsiteY32" fmla="*/ 1003079 h 2345467"/>
              <a:gd name="connsiteX33" fmla="*/ 1064089 w 2425529"/>
              <a:gd name="connsiteY33" fmla="*/ 901479 h 2345467"/>
              <a:gd name="connsiteX34" fmla="*/ 982809 w 2425529"/>
              <a:gd name="connsiteY34" fmla="*/ 833746 h 2345467"/>
              <a:gd name="connsiteX35" fmla="*/ 887982 w 2425529"/>
              <a:gd name="connsiteY35" fmla="*/ 752466 h 2345467"/>
              <a:gd name="connsiteX36" fmla="*/ 766062 w 2425529"/>
              <a:gd name="connsiteY36" fmla="*/ 657639 h 2345467"/>
              <a:gd name="connsiteX37" fmla="*/ 569636 w 2425529"/>
              <a:gd name="connsiteY37" fmla="*/ 501853 h 2345467"/>
              <a:gd name="connsiteX38" fmla="*/ 440942 w 2425529"/>
              <a:gd name="connsiteY38" fmla="*/ 379933 h 2345467"/>
              <a:gd name="connsiteX39" fmla="*/ 379982 w 2425529"/>
              <a:gd name="connsiteY39" fmla="*/ 285106 h 2345467"/>
              <a:gd name="connsiteX40" fmla="*/ 285156 w 2425529"/>
              <a:gd name="connsiteY40" fmla="*/ 88679 h 2345467"/>
              <a:gd name="connsiteX41" fmla="*/ 258062 w 2425529"/>
              <a:gd name="connsiteY41" fmla="*/ 54813 h 2345467"/>
              <a:gd name="connsiteX42" fmla="*/ 224196 w 2425529"/>
              <a:gd name="connsiteY42" fmla="*/ 34493 h 2345467"/>
              <a:gd name="connsiteX43" fmla="*/ 149689 w 2425529"/>
              <a:gd name="connsiteY43" fmla="*/ 20946 h 23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25529" h="2345467">
                <a:moveTo>
                  <a:pt x="149689" y="20946"/>
                </a:moveTo>
                <a:cubicBezTo>
                  <a:pt x="138400" y="14173"/>
                  <a:pt x="128312" y="-3537"/>
                  <a:pt x="115822" y="626"/>
                </a:cubicBezTo>
                <a:cubicBezTo>
                  <a:pt x="63483" y="18072"/>
                  <a:pt x="31558" y="137535"/>
                  <a:pt x="20996" y="163186"/>
                </a:cubicBezTo>
                <a:cubicBezTo>
                  <a:pt x="-3173" y="324312"/>
                  <a:pt x="-15335" y="306933"/>
                  <a:pt x="34542" y="488306"/>
                </a:cubicBezTo>
                <a:cubicBezTo>
                  <a:pt x="57274" y="570969"/>
                  <a:pt x="145321" y="653273"/>
                  <a:pt x="197102" y="705053"/>
                </a:cubicBezTo>
                <a:cubicBezTo>
                  <a:pt x="320869" y="828819"/>
                  <a:pt x="349425" y="847465"/>
                  <a:pt x="454489" y="996306"/>
                </a:cubicBezTo>
                <a:cubicBezTo>
                  <a:pt x="539180" y="1116285"/>
                  <a:pt x="545231" y="1134461"/>
                  <a:pt x="657689" y="1246919"/>
                </a:cubicBezTo>
                <a:cubicBezTo>
                  <a:pt x="689379" y="1278609"/>
                  <a:pt x="727599" y="1303283"/>
                  <a:pt x="759289" y="1334973"/>
                </a:cubicBezTo>
                <a:cubicBezTo>
                  <a:pt x="806756" y="1382440"/>
                  <a:pt x="841548" y="1443057"/>
                  <a:pt x="894756" y="1483986"/>
                </a:cubicBezTo>
                <a:cubicBezTo>
                  <a:pt x="924107" y="1506564"/>
                  <a:pt x="954455" y="1527901"/>
                  <a:pt x="982809" y="1551719"/>
                </a:cubicBezTo>
                <a:cubicBezTo>
                  <a:pt x="1010952" y="1575359"/>
                  <a:pt x="1035077" y="1603661"/>
                  <a:pt x="1064089" y="1626226"/>
                </a:cubicBezTo>
                <a:cubicBezTo>
                  <a:pt x="1094589" y="1649948"/>
                  <a:pt x="1320410" y="1814927"/>
                  <a:pt x="1395982" y="1863293"/>
                </a:cubicBezTo>
                <a:cubicBezTo>
                  <a:pt x="1452427" y="1899417"/>
                  <a:pt x="1504588" y="1943327"/>
                  <a:pt x="1565316" y="1971666"/>
                </a:cubicBezTo>
                <a:cubicBezTo>
                  <a:pt x="1599183" y="1987470"/>
                  <a:pt x="1633758" y="2001837"/>
                  <a:pt x="1666916" y="2019079"/>
                </a:cubicBezTo>
                <a:cubicBezTo>
                  <a:pt x="1690276" y="2031226"/>
                  <a:pt x="1712387" y="2045659"/>
                  <a:pt x="1734649" y="2059719"/>
                </a:cubicBezTo>
                <a:cubicBezTo>
                  <a:pt x="1763260" y="2077789"/>
                  <a:pt x="1802810" y="2103211"/>
                  <a:pt x="1829476" y="2127453"/>
                </a:cubicBezTo>
                <a:cubicBezTo>
                  <a:pt x="1883482" y="2176550"/>
                  <a:pt x="1868004" y="2178076"/>
                  <a:pt x="1944622" y="2222279"/>
                </a:cubicBezTo>
                <a:cubicBezTo>
                  <a:pt x="1976994" y="2240955"/>
                  <a:pt x="2012070" y="2254514"/>
                  <a:pt x="2046222" y="2269693"/>
                </a:cubicBezTo>
                <a:cubicBezTo>
                  <a:pt x="2081608" y="2285420"/>
                  <a:pt x="2163203" y="2319011"/>
                  <a:pt x="2202009" y="2330653"/>
                </a:cubicBezTo>
                <a:cubicBezTo>
                  <a:pt x="2221947" y="2336634"/>
                  <a:pt x="2242649" y="2339684"/>
                  <a:pt x="2262969" y="2344199"/>
                </a:cubicBezTo>
                <a:cubicBezTo>
                  <a:pt x="2265899" y="2344027"/>
                  <a:pt x="2388069" y="2354683"/>
                  <a:pt x="2411982" y="2317106"/>
                </a:cubicBezTo>
                <a:cubicBezTo>
                  <a:pt x="2421978" y="2301398"/>
                  <a:pt x="2421013" y="2280981"/>
                  <a:pt x="2425529" y="2262919"/>
                </a:cubicBezTo>
                <a:cubicBezTo>
                  <a:pt x="2414240" y="2215506"/>
                  <a:pt x="2413459" y="2164272"/>
                  <a:pt x="2391662" y="2120679"/>
                </a:cubicBezTo>
                <a:cubicBezTo>
                  <a:pt x="2348397" y="2034148"/>
                  <a:pt x="2194986" y="1937605"/>
                  <a:pt x="2134276" y="1890386"/>
                </a:cubicBezTo>
                <a:cubicBezTo>
                  <a:pt x="2108946" y="1870685"/>
                  <a:pt x="2084826" y="1849472"/>
                  <a:pt x="2059769" y="1829426"/>
                </a:cubicBezTo>
                <a:cubicBezTo>
                  <a:pt x="2028379" y="1804314"/>
                  <a:pt x="1995195" y="1781390"/>
                  <a:pt x="1964942" y="1754919"/>
                </a:cubicBezTo>
                <a:cubicBezTo>
                  <a:pt x="1928818" y="1723310"/>
                  <a:pt x="1893781" y="1690414"/>
                  <a:pt x="1856569" y="1660093"/>
                </a:cubicBezTo>
                <a:cubicBezTo>
                  <a:pt x="1832762" y="1640695"/>
                  <a:pt x="1805552" y="1625687"/>
                  <a:pt x="1782062" y="1605906"/>
                </a:cubicBezTo>
                <a:cubicBezTo>
                  <a:pt x="1741211" y="1571505"/>
                  <a:pt x="1710192" y="1529290"/>
                  <a:pt x="1673689" y="1490759"/>
                </a:cubicBezTo>
                <a:cubicBezTo>
                  <a:pt x="1651730" y="1467580"/>
                  <a:pt x="1627378" y="1446703"/>
                  <a:pt x="1605956" y="1423026"/>
                </a:cubicBezTo>
                <a:cubicBezTo>
                  <a:pt x="1584427" y="1399231"/>
                  <a:pt x="1567390" y="1371502"/>
                  <a:pt x="1544996" y="1348519"/>
                </a:cubicBezTo>
                <a:cubicBezTo>
                  <a:pt x="1481481" y="1283332"/>
                  <a:pt x="1414439" y="1221672"/>
                  <a:pt x="1348569" y="1158866"/>
                </a:cubicBezTo>
                <a:cubicBezTo>
                  <a:pt x="1308074" y="1120254"/>
                  <a:pt x="1224243" y="1043586"/>
                  <a:pt x="1179236" y="1003079"/>
                </a:cubicBezTo>
                <a:cubicBezTo>
                  <a:pt x="1160180" y="985928"/>
                  <a:pt x="1085908" y="920025"/>
                  <a:pt x="1064089" y="901479"/>
                </a:cubicBezTo>
                <a:cubicBezTo>
                  <a:pt x="1037217" y="878638"/>
                  <a:pt x="1009732" y="856527"/>
                  <a:pt x="982809" y="833746"/>
                </a:cubicBezTo>
                <a:cubicBezTo>
                  <a:pt x="951028" y="806855"/>
                  <a:pt x="920293" y="778718"/>
                  <a:pt x="887982" y="752466"/>
                </a:cubicBezTo>
                <a:cubicBezTo>
                  <a:pt x="848024" y="720000"/>
                  <a:pt x="806634" y="689336"/>
                  <a:pt x="766062" y="657639"/>
                </a:cubicBezTo>
                <a:cubicBezTo>
                  <a:pt x="708685" y="612813"/>
                  <a:pt x="625427" y="547313"/>
                  <a:pt x="569636" y="501853"/>
                </a:cubicBezTo>
                <a:cubicBezTo>
                  <a:pt x="516236" y="458341"/>
                  <a:pt x="480060" y="433720"/>
                  <a:pt x="440942" y="379933"/>
                </a:cubicBezTo>
                <a:cubicBezTo>
                  <a:pt x="418840" y="349543"/>
                  <a:pt x="393938" y="319995"/>
                  <a:pt x="379982" y="285106"/>
                </a:cubicBezTo>
                <a:cubicBezTo>
                  <a:pt x="355508" y="223921"/>
                  <a:pt x="323102" y="136109"/>
                  <a:pt x="285156" y="88679"/>
                </a:cubicBezTo>
                <a:cubicBezTo>
                  <a:pt x="276125" y="77390"/>
                  <a:pt x="268867" y="64418"/>
                  <a:pt x="258062" y="54813"/>
                </a:cubicBezTo>
                <a:cubicBezTo>
                  <a:pt x="248222" y="46067"/>
                  <a:pt x="235704" y="40886"/>
                  <a:pt x="224196" y="34493"/>
                </a:cubicBezTo>
                <a:lnTo>
                  <a:pt x="149689" y="20946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81BB6-5C02-1F5A-4E75-56EE7D238827}"/>
              </a:ext>
            </a:extLst>
          </p:cNvPr>
          <p:cNvSpPr/>
          <p:nvPr/>
        </p:nvSpPr>
        <p:spPr>
          <a:xfrm>
            <a:off x="2770293" y="2648329"/>
            <a:ext cx="1835574" cy="1740791"/>
          </a:xfrm>
          <a:custGeom>
            <a:avLst/>
            <a:gdLst>
              <a:gd name="connsiteX0" fmla="*/ 47414 w 1835574"/>
              <a:gd name="connsiteY0" fmla="*/ 44 h 1740791"/>
              <a:gd name="connsiteX1" fmla="*/ 27094 w 1835574"/>
              <a:gd name="connsiteY1" fmla="*/ 33911 h 1740791"/>
              <a:gd name="connsiteX2" fmla="*/ 0 w 1835574"/>
              <a:gd name="connsiteY2" fmla="*/ 203244 h 1740791"/>
              <a:gd name="connsiteX3" fmla="*/ 27094 w 1835574"/>
              <a:gd name="connsiteY3" fmla="*/ 325164 h 1740791"/>
              <a:gd name="connsiteX4" fmla="*/ 54187 w 1835574"/>
              <a:gd name="connsiteY4" fmla="*/ 386124 h 1740791"/>
              <a:gd name="connsiteX5" fmla="*/ 101600 w 1835574"/>
              <a:gd name="connsiteY5" fmla="*/ 440311 h 1740791"/>
              <a:gd name="connsiteX6" fmla="*/ 169334 w 1835574"/>
              <a:gd name="connsiteY6" fmla="*/ 494498 h 1740791"/>
              <a:gd name="connsiteX7" fmla="*/ 250614 w 1835574"/>
              <a:gd name="connsiteY7" fmla="*/ 582551 h 1740791"/>
              <a:gd name="connsiteX8" fmla="*/ 352214 w 1835574"/>
              <a:gd name="connsiteY8" fmla="*/ 636738 h 1740791"/>
              <a:gd name="connsiteX9" fmla="*/ 399627 w 1835574"/>
              <a:gd name="connsiteY9" fmla="*/ 663831 h 1740791"/>
              <a:gd name="connsiteX10" fmla="*/ 419947 w 1835574"/>
              <a:gd name="connsiteY10" fmla="*/ 677378 h 1740791"/>
              <a:gd name="connsiteX11" fmla="*/ 447040 w 1835574"/>
              <a:gd name="connsiteY11" fmla="*/ 690924 h 1740791"/>
              <a:gd name="connsiteX12" fmla="*/ 494454 w 1835574"/>
              <a:gd name="connsiteY12" fmla="*/ 758658 h 1740791"/>
              <a:gd name="connsiteX13" fmla="*/ 521547 w 1835574"/>
              <a:gd name="connsiteY13" fmla="*/ 806071 h 1740791"/>
              <a:gd name="connsiteX14" fmla="*/ 562187 w 1835574"/>
              <a:gd name="connsiteY14" fmla="*/ 839938 h 1740791"/>
              <a:gd name="connsiteX15" fmla="*/ 596054 w 1835574"/>
              <a:gd name="connsiteY15" fmla="*/ 873804 h 1740791"/>
              <a:gd name="connsiteX16" fmla="*/ 636694 w 1835574"/>
              <a:gd name="connsiteY16" fmla="*/ 900898 h 1740791"/>
              <a:gd name="connsiteX17" fmla="*/ 677334 w 1835574"/>
              <a:gd name="connsiteY17" fmla="*/ 941538 h 1740791"/>
              <a:gd name="connsiteX18" fmla="*/ 711200 w 1835574"/>
              <a:gd name="connsiteY18" fmla="*/ 968631 h 1740791"/>
              <a:gd name="connsiteX19" fmla="*/ 772160 w 1835574"/>
              <a:gd name="connsiteY19" fmla="*/ 1029591 h 1740791"/>
              <a:gd name="connsiteX20" fmla="*/ 806027 w 1835574"/>
              <a:gd name="connsiteY20" fmla="*/ 1070231 h 1740791"/>
              <a:gd name="connsiteX21" fmla="*/ 894080 w 1835574"/>
              <a:gd name="connsiteY21" fmla="*/ 1144738 h 1740791"/>
              <a:gd name="connsiteX22" fmla="*/ 955040 w 1835574"/>
              <a:gd name="connsiteY22" fmla="*/ 1212471 h 1740791"/>
              <a:gd name="connsiteX23" fmla="*/ 1056640 w 1835574"/>
              <a:gd name="connsiteY23" fmla="*/ 1320844 h 1740791"/>
              <a:gd name="connsiteX24" fmla="*/ 1131147 w 1835574"/>
              <a:gd name="connsiteY24" fmla="*/ 1381804 h 1740791"/>
              <a:gd name="connsiteX25" fmla="*/ 1165014 w 1835574"/>
              <a:gd name="connsiteY25" fmla="*/ 1408898 h 1740791"/>
              <a:gd name="connsiteX26" fmla="*/ 1239520 w 1835574"/>
              <a:gd name="connsiteY26" fmla="*/ 1483404 h 1740791"/>
              <a:gd name="connsiteX27" fmla="*/ 1280160 w 1835574"/>
              <a:gd name="connsiteY27" fmla="*/ 1530818 h 1740791"/>
              <a:gd name="connsiteX28" fmla="*/ 1503680 w 1835574"/>
              <a:gd name="connsiteY28" fmla="*/ 1673058 h 1740791"/>
              <a:gd name="connsiteX29" fmla="*/ 1639147 w 1835574"/>
              <a:gd name="connsiteY29" fmla="*/ 1727244 h 1740791"/>
              <a:gd name="connsiteX30" fmla="*/ 1713654 w 1835574"/>
              <a:gd name="connsiteY30" fmla="*/ 1740791 h 1740791"/>
              <a:gd name="connsiteX31" fmla="*/ 1828800 w 1835574"/>
              <a:gd name="connsiteY31" fmla="*/ 1673058 h 1740791"/>
              <a:gd name="connsiteX32" fmla="*/ 1835574 w 1835574"/>
              <a:gd name="connsiteY32" fmla="*/ 1612098 h 1740791"/>
              <a:gd name="connsiteX33" fmla="*/ 1781387 w 1835574"/>
              <a:gd name="connsiteY33" fmla="*/ 1429218 h 1740791"/>
              <a:gd name="connsiteX34" fmla="*/ 1612054 w 1835574"/>
              <a:gd name="connsiteY34" fmla="*/ 1266658 h 1740791"/>
              <a:gd name="connsiteX35" fmla="*/ 1422400 w 1835574"/>
              <a:gd name="connsiteY35" fmla="*/ 1144738 h 1740791"/>
              <a:gd name="connsiteX36" fmla="*/ 1361440 w 1835574"/>
              <a:gd name="connsiteY36" fmla="*/ 1090551 h 1740791"/>
              <a:gd name="connsiteX37" fmla="*/ 1212427 w 1835574"/>
              <a:gd name="connsiteY37" fmla="*/ 921218 h 1740791"/>
              <a:gd name="connsiteX38" fmla="*/ 1158240 w 1835574"/>
              <a:gd name="connsiteY38" fmla="*/ 860258 h 1740791"/>
              <a:gd name="connsiteX39" fmla="*/ 982134 w 1835574"/>
              <a:gd name="connsiteY39" fmla="*/ 657058 h 1740791"/>
              <a:gd name="connsiteX40" fmla="*/ 887307 w 1835574"/>
              <a:gd name="connsiteY40" fmla="*/ 582551 h 1740791"/>
              <a:gd name="connsiteX41" fmla="*/ 785707 w 1835574"/>
              <a:gd name="connsiteY41" fmla="*/ 494498 h 1740791"/>
              <a:gd name="connsiteX42" fmla="*/ 623147 w 1835574"/>
              <a:gd name="connsiteY42" fmla="*/ 372578 h 1740791"/>
              <a:gd name="connsiteX43" fmla="*/ 548640 w 1835574"/>
              <a:gd name="connsiteY43" fmla="*/ 270978 h 1740791"/>
              <a:gd name="connsiteX44" fmla="*/ 508000 w 1835574"/>
              <a:gd name="connsiteY44" fmla="*/ 196471 h 1740791"/>
              <a:gd name="connsiteX45" fmla="*/ 413174 w 1835574"/>
              <a:gd name="connsiteY45" fmla="*/ 88098 h 1740791"/>
              <a:gd name="connsiteX46" fmla="*/ 358987 w 1835574"/>
              <a:gd name="connsiteY46" fmla="*/ 54231 h 1740791"/>
              <a:gd name="connsiteX47" fmla="*/ 203200 w 1835574"/>
              <a:gd name="connsiteY47" fmla="*/ 33911 h 1740791"/>
              <a:gd name="connsiteX48" fmla="*/ 155787 w 1835574"/>
              <a:gd name="connsiteY48" fmla="*/ 27138 h 1740791"/>
              <a:gd name="connsiteX49" fmla="*/ 47414 w 1835574"/>
              <a:gd name="connsiteY49" fmla="*/ 44 h 174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35574" h="1740791">
                <a:moveTo>
                  <a:pt x="47414" y="44"/>
                </a:moveTo>
                <a:cubicBezTo>
                  <a:pt x="25965" y="1173"/>
                  <a:pt x="31717" y="21584"/>
                  <a:pt x="27094" y="33911"/>
                </a:cubicBezTo>
                <a:cubicBezTo>
                  <a:pt x="965" y="103589"/>
                  <a:pt x="5495" y="126320"/>
                  <a:pt x="0" y="203244"/>
                </a:cubicBezTo>
                <a:cubicBezTo>
                  <a:pt x="4459" y="225540"/>
                  <a:pt x="18263" y="300143"/>
                  <a:pt x="27094" y="325164"/>
                </a:cubicBezTo>
                <a:cubicBezTo>
                  <a:pt x="34495" y="346133"/>
                  <a:pt x="44243" y="366235"/>
                  <a:pt x="54187" y="386124"/>
                </a:cubicBezTo>
                <a:cubicBezTo>
                  <a:pt x="80227" y="438205"/>
                  <a:pt x="65813" y="428383"/>
                  <a:pt x="101600" y="440311"/>
                </a:cubicBezTo>
                <a:cubicBezTo>
                  <a:pt x="124178" y="458373"/>
                  <a:pt x="153296" y="470440"/>
                  <a:pt x="169334" y="494498"/>
                </a:cubicBezTo>
                <a:cubicBezTo>
                  <a:pt x="201412" y="542616"/>
                  <a:pt x="196450" y="542831"/>
                  <a:pt x="250614" y="582551"/>
                </a:cubicBezTo>
                <a:cubicBezTo>
                  <a:pt x="273568" y="599384"/>
                  <a:pt x="328333" y="624002"/>
                  <a:pt x="352214" y="636738"/>
                </a:cubicBezTo>
                <a:cubicBezTo>
                  <a:pt x="368275" y="645304"/>
                  <a:pt x="384018" y="654466"/>
                  <a:pt x="399627" y="663831"/>
                </a:cubicBezTo>
                <a:cubicBezTo>
                  <a:pt x="406607" y="668019"/>
                  <a:pt x="412879" y="673339"/>
                  <a:pt x="419947" y="677378"/>
                </a:cubicBezTo>
                <a:cubicBezTo>
                  <a:pt x="428714" y="682387"/>
                  <a:pt x="438009" y="686409"/>
                  <a:pt x="447040" y="690924"/>
                </a:cubicBezTo>
                <a:cubicBezTo>
                  <a:pt x="523035" y="817584"/>
                  <a:pt x="406165" y="626225"/>
                  <a:pt x="494454" y="758658"/>
                </a:cubicBezTo>
                <a:cubicBezTo>
                  <a:pt x="504551" y="773803"/>
                  <a:pt x="509894" y="792087"/>
                  <a:pt x="521547" y="806071"/>
                </a:cubicBezTo>
                <a:cubicBezTo>
                  <a:pt x="532836" y="819618"/>
                  <a:pt x="549139" y="828076"/>
                  <a:pt x="562187" y="839938"/>
                </a:cubicBezTo>
                <a:cubicBezTo>
                  <a:pt x="574000" y="850677"/>
                  <a:pt x="583698" y="863694"/>
                  <a:pt x="596054" y="873804"/>
                </a:cubicBezTo>
                <a:cubicBezTo>
                  <a:pt x="608655" y="884114"/>
                  <a:pt x="624186" y="890475"/>
                  <a:pt x="636694" y="900898"/>
                </a:cubicBezTo>
                <a:cubicBezTo>
                  <a:pt x="651411" y="913163"/>
                  <a:pt x="663158" y="928651"/>
                  <a:pt x="677334" y="941538"/>
                </a:cubicBezTo>
                <a:cubicBezTo>
                  <a:pt x="688031" y="951263"/>
                  <a:pt x="700606" y="958794"/>
                  <a:pt x="711200" y="968631"/>
                </a:cubicBezTo>
                <a:cubicBezTo>
                  <a:pt x="732258" y="988185"/>
                  <a:pt x="753763" y="1007515"/>
                  <a:pt x="772160" y="1029591"/>
                </a:cubicBezTo>
                <a:cubicBezTo>
                  <a:pt x="783449" y="1043138"/>
                  <a:pt x="793207" y="1058123"/>
                  <a:pt x="806027" y="1070231"/>
                </a:cubicBezTo>
                <a:cubicBezTo>
                  <a:pt x="833980" y="1096631"/>
                  <a:pt x="894080" y="1144738"/>
                  <a:pt x="894080" y="1144738"/>
                </a:cubicBezTo>
                <a:cubicBezTo>
                  <a:pt x="932945" y="1209512"/>
                  <a:pt x="891598" y="1149029"/>
                  <a:pt x="955040" y="1212471"/>
                </a:cubicBezTo>
                <a:cubicBezTo>
                  <a:pt x="1024789" y="1282220"/>
                  <a:pt x="948480" y="1232350"/>
                  <a:pt x="1056640" y="1320844"/>
                </a:cubicBezTo>
                <a:lnTo>
                  <a:pt x="1131147" y="1381804"/>
                </a:lnTo>
                <a:cubicBezTo>
                  <a:pt x="1142367" y="1390921"/>
                  <a:pt x="1165014" y="1408898"/>
                  <a:pt x="1165014" y="1408898"/>
                </a:cubicBezTo>
                <a:cubicBezTo>
                  <a:pt x="1202689" y="1484250"/>
                  <a:pt x="1138423" y="1365456"/>
                  <a:pt x="1239520" y="1483404"/>
                </a:cubicBezTo>
                <a:cubicBezTo>
                  <a:pt x="1253067" y="1499209"/>
                  <a:pt x="1264355" y="1517271"/>
                  <a:pt x="1280160" y="1530818"/>
                </a:cubicBezTo>
                <a:cubicBezTo>
                  <a:pt x="1332814" y="1575950"/>
                  <a:pt x="1440733" y="1647880"/>
                  <a:pt x="1503680" y="1673058"/>
                </a:cubicBezTo>
                <a:cubicBezTo>
                  <a:pt x="1548836" y="1691120"/>
                  <a:pt x="1591297" y="1718544"/>
                  <a:pt x="1639147" y="1727244"/>
                </a:cubicBezTo>
                <a:lnTo>
                  <a:pt x="1713654" y="1740791"/>
                </a:lnTo>
                <a:cubicBezTo>
                  <a:pt x="1770897" y="1723178"/>
                  <a:pt x="1809257" y="1731685"/>
                  <a:pt x="1828800" y="1673058"/>
                </a:cubicBezTo>
                <a:cubicBezTo>
                  <a:pt x="1835265" y="1653662"/>
                  <a:pt x="1833316" y="1632418"/>
                  <a:pt x="1835574" y="1612098"/>
                </a:cubicBezTo>
                <a:cubicBezTo>
                  <a:pt x="1826932" y="1571049"/>
                  <a:pt x="1817669" y="1473138"/>
                  <a:pt x="1781387" y="1429218"/>
                </a:cubicBezTo>
                <a:cubicBezTo>
                  <a:pt x="1780812" y="1428522"/>
                  <a:pt x="1637694" y="1282042"/>
                  <a:pt x="1612054" y="1266658"/>
                </a:cubicBezTo>
                <a:cubicBezTo>
                  <a:pt x="1541929" y="1224583"/>
                  <a:pt x="1486808" y="1194508"/>
                  <a:pt x="1422400" y="1144738"/>
                </a:cubicBezTo>
                <a:cubicBezTo>
                  <a:pt x="1400887" y="1128114"/>
                  <a:pt x="1381274" y="1109146"/>
                  <a:pt x="1361440" y="1090551"/>
                </a:cubicBezTo>
                <a:cubicBezTo>
                  <a:pt x="1293639" y="1026987"/>
                  <a:pt x="1288054" y="1009997"/>
                  <a:pt x="1212427" y="921218"/>
                </a:cubicBezTo>
                <a:cubicBezTo>
                  <a:pt x="1194797" y="900522"/>
                  <a:pt x="1174931" y="881718"/>
                  <a:pt x="1158240" y="860258"/>
                </a:cubicBezTo>
                <a:cubicBezTo>
                  <a:pt x="1085380" y="766580"/>
                  <a:pt x="1065966" y="731217"/>
                  <a:pt x="982134" y="657058"/>
                </a:cubicBezTo>
                <a:cubicBezTo>
                  <a:pt x="952025" y="630423"/>
                  <a:pt x="918276" y="608180"/>
                  <a:pt x="887307" y="582551"/>
                </a:cubicBezTo>
                <a:cubicBezTo>
                  <a:pt x="852781" y="553978"/>
                  <a:pt x="821144" y="521933"/>
                  <a:pt x="785707" y="494498"/>
                </a:cubicBezTo>
                <a:cubicBezTo>
                  <a:pt x="723930" y="446671"/>
                  <a:pt x="673987" y="426808"/>
                  <a:pt x="623147" y="372578"/>
                </a:cubicBezTo>
                <a:cubicBezTo>
                  <a:pt x="606256" y="354561"/>
                  <a:pt x="564388" y="297749"/>
                  <a:pt x="548640" y="270978"/>
                </a:cubicBezTo>
                <a:cubicBezTo>
                  <a:pt x="534296" y="246594"/>
                  <a:pt x="523418" y="220191"/>
                  <a:pt x="508000" y="196471"/>
                </a:cubicBezTo>
                <a:cubicBezTo>
                  <a:pt x="488257" y="166096"/>
                  <a:pt x="442852" y="111840"/>
                  <a:pt x="413174" y="88098"/>
                </a:cubicBezTo>
                <a:cubicBezTo>
                  <a:pt x="396542" y="74792"/>
                  <a:pt x="379091" y="61268"/>
                  <a:pt x="358987" y="54231"/>
                </a:cubicBezTo>
                <a:cubicBezTo>
                  <a:pt x="324874" y="42291"/>
                  <a:pt x="239903" y="37989"/>
                  <a:pt x="203200" y="33911"/>
                </a:cubicBezTo>
                <a:cubicBezTo>
                  <a:pt x="187333" y="32148"/>
                  <a:pt x="171654" y="28901"/>
                  <a:pt x="155787" y="27138"/>
                </a:cubicBezTo>
                <a:cubicBezTo>
                  <a:pt x="87463" y="19546"/>
                  <a:pt x="68863" y="-1085"/>
                  <a:pt x="47414" y="44"/>
                </a:cubicBezTo>
                <a:close/>
              </a:path>
            </a:pathLst>
          </a:custGeom>
          <a:solidFill>
            <a:srgbClr val="002060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210AA09-4ED3-E4FD-881F-AA1005E75ACF}"/>
              </a:ext>
            </a:extLst>
          </p:cNvPr>
          <p:cNvSpPr/>
          <p:nvPr/>
        </p:nvSpPr>
        <p:spPr>
          <a:xfrm>
            <a:off x="3501813" y="2668463"/>
            <a:ext cx="995916" cy="1016230"/>
          </a:xfrm>
          <a:custGeom>
            <a:avLst/>
            <a:gdLst>
              <a:gd name="connsiteX0" fmla="*/ 223520 w 995916"/>
              <a:gd name="connsiteY0" fmla="*/ 20550 h 1016230"/>
              <a:gd name="connsiteX1" fmla="*/ 142240 w 995916"/>
              <a:gd name="connsiteY1" fmla="*/ 34097 h 1016230"/>
              <a:gd name="connsiteX2" fmla="*/ 121920 w 995916"/>
              <a:gd name="connsiteY2" fmla="*/ 47644 h 1016230"/>
              <a:gd name="connsiteX3" fmla="*/ 94827 w 995916"/>
              <a:gd name="connsiteY3" fmla="*/ 54417 h 1016230"/>
              <a:gd name="connsiteX4" fmla="*/ 27094 w 995916"/>
              <a:gd name="connsiteY4" fmla="*/ 88284 h 1016230"/>
              <a:gd name="connsiteX5" fmla="*/ 20320 w 995916"/>
              <a:gd name="connsiteY5" fmla="*/ 115377 h 1016230"/>
              <a:gd name="connsiteX6" fmla="*/ 6774 w 995916"/>
              <a:gd name="connsiteY6" fmla="*/ 142470 h 1016230"/>
              <a:gd name="connsiteX7" fmla="*/ 0 w 995916"/>
              <a:gd name="connsiteY7" fmla="*/ 176337 h 1016230"/>
              <a:gd name="connsiteX8" fmla="*/ 6774 w 995916"/>
              <a:gd name="connsiteY8" fmla="*/ 216977 h 1016230"/>
              <a:gd name="connsiteX9" fmla="*/ 13547 w 995916"/>
              <a:gd name="connsiteY9" fmla="*/ 264390 h 1016230"/>
              <a:gd name="connsiteX10" fmla="*/ 74507 w 995916"/>
              <a:gd name="connsiteY10" fmla="*/ 365990 h 1016230"/>
              <a:gd name="connsiteX11" fmla="*/ 101600 w 995916"/>
              <a:gd name="connsiteY11" fmla="*/ 406630 h 1016230"/>
              <a:gd name="connsiteX12" fmla="*/ 155787 w 995916"/>
              <a:gd name="connsiteY12" fmla="*/ 474364 h 1016230"/>
              <a:gd name="connsiteX13" fmla="*/ 182880 w 995916"/>
              <a:gd name="connsiteY13" fmla="*/ 515004 h 1016230"/>
              <a:gd name="connsiteX14" fmla="*/ 284480 w 995916"/>
              <a:gd name="connsiteY14" fmla="*/ 623377 h 1016230"/>
              <a:gd name="connsiteX15" fmla="*/ 325120 w 995916"/>
              <a:gd name="connsiteY15" fmla="*/ 670790 h 1016230"/>
              <a:gd name="connsiteX16" fmla="*/ 379307 w 995916"/>
              <a:gd name="connsiteY16" fmla="*/ 711430 h 1016230"/>
              <a:gd name="connsiteX17" fmla="*/ 419947 w 995916"/>
              <a:gd name="connsiteY17" fmla="*/ 758844 h 1016230"/>
              <a:gd name="connsiteX18" fmla="*/ 582507 w 995916"/>
              <a:gd name="connsiteY18" fmla="*/ 887537 h 1016230"/>
              <a:gd name="connsiteX19" fmla="*/ 629920 w 995916"/>
              <a:gd name="connsiteY19" fmla="*/ 921404 h 1016230"/>
              <a:gd name="connsiteX20" fmla="*/ 765387 w 995916"/>
              <a:gd name="connsiteY20" fmla="*/ 982364 h 1016230"/>
              <a:gd name="connsiteX21" fmla="*/ 853440 w 995916"/>
              <a:gd name="connsiteY21" fmla="*/ 1009457 h 1016230"/>
              <a:gd name="connsiteX22" fmla="*/ 907627 w 995916"/>
              <a:gd name="connsiteY22" fmla="*/ 1016230 h 1016230"/>
              <a:gd name="connsiteX23" fmla="*/ 982134 w 995916"/>
              <a:gd name="connsiteY23" fmla="*/ 989137 h 1016230"/>
              <a:gd name="connsiteX24" fmla="*/ 995680 w 995916"/>
              <a:gd name="connsiteY24" fmla="*/ 934950 h 1016230"/>
              <a:gd name="connsiteX25" fmla="*/ 975360 w 995916"/>
              <a:gd name="connsiteY25" fmla="*/ 785937 h 1016230"/>
              <a:gd name="connsiteX26" fmla="*/ 914400 w 995916"/>
              <a:gd name="connsiteY26" fmla="*/ 697884 h 1016230"/>
              <a:gd name="connsiteX27" fmla="*/ 880534 w 995916"/>
              <a:gd name="connsiteY27" fmla="*/ 650470 h 1016230"/>
              <a:gd name="connsiteX28" fmla="*/ 778934 w 995916"/>
              <a:gd name="connsiteY28" fmla="*/ 555644 h 1016230"/>
              <a:gd name="connsiteX29" fmla="*/ 724747 w 995916"/>
              <a:gd name="connsiteY29" fmla="*/ 501457 h 1016230"/>
              <a:gd name="connsiteX30" fmla="*/ 629920 w 995916"/>
              <a:gd name="connsiteY30" fmla="*/ 420177 h 1016230"/>
              <a:gd name="connsiteX31" fmla="*/ 596054 w 995916"/>
              <a:gd name="connsiteY31" fmla="*/ 365990 h 1016230"/>
              <a:gd name="connsiteX32" fmla="*/ 521547 w 995916"/>
              <a:gd name="connsiteY32" fmla="*/ 277937 h 1016230"/>
              <a:gd name="connsiteX33" fmla="*/ 487680 w 995916"/>
              <a:gd name="connsiteY33" fmla="*/ 223750 h 1016230"/>
              <a:gd name="connsiteX34" fmla="*/ 460587 w 995916"/>
              <a:gd name="connsiteY34" fmla="*/ 169564 h 1016230"/>
              <a:gd name="connsiteX35" fmla="*/ 386080 w 995916"/>
              <a:gd name="connsiteY35" fmla="*/ 88284 h 1016230"/>
              <a:gd name="connsiteX36" fmla="*/ 365760 w 995916"/>
              <a:gd name="connsiteY36" fmla="*/ 61190 h 1016230"/>
              <a:gd name="connsiteX37" fmla="*/ 331894 w 995916"/>
              <a:gd name="connsiteY37" fmla="*/ 40870 h 1016230"/>
              <a:gd name="connsiteX38" fmla="*/ 250614 w 995916"/>
              <a:gd name="connsiteY38" fmla="*/ 230 h 1016230"/>
              <a:gd name="connsiteX39" fmla="*/ 223520 w 995916"/>
              <a:gd name="connsiteY39" fmla="*/ 20550 h 10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95916" h="1016230">
                <a:moveTo>
                  <a:pt x="223520" y="20550"/>
                </a:moveTo>
                <a:cubicBezTo>
                  <a:pt x="205458" y="26194"/>
                  <a:pt x="168780" y="27020"/>
                  <a:pt x="142240" y="34097"/>
                </a:cubicBezTo>
                <a:cubicBezTo>
                  <a:pt x="134374" y="36195"/>
                  <a:pt x="129402" y="44437"/>
                  <a:pt x="121920" y="47644"/>
                </a:cubicBezTo>
                <a:cubicBezTo>
                  <a:pt x="113364" y="51311"/>
                  <a:pt x="103658" y="51473"/>
                  <a:pt x="94827" y="54417"/>
                </a:cubicBezTo>
                <a:cubicBezTo>
                  <a:pt x="60260" y="65939"/>
                  <a:pt x="58909" y="69194"/>
                  <a:pt x="27094" y="88284"/>
                </a:cubicBezTo>
                <a:cubicBezTo>
                  <a:pt x="24836" y="97315"/>
                  <a:pt x="23589" y="106661"/>
                  <a:pt x="20320" y="115377"/>
                </a:cubicBezTo>
                <a:cubicBezTo>
                  <a:pt x="16775" y="124831"/>
                  <a:pt x="9967" y="132891"/>
                  <a:pt x="6774" y="142470"/>
                </a:cubicBezTo>
                <a:cubicBezTo>
                  <a:pt x="3133" y="153392"/>
                  <a:pt x="2258" y="165048"/>
                  <a:pt x="0" y="176337"/>
                </a:cubicBezTo>
                <a:cubicBezTo>
                  <a:pt x="2258" y="189884"/>
                  <a:pt x="4686" y="203403"/>
                  <a:pt x="6774" y="216977"/>
                </a:cubicBezTo>
                <a:cubicBezTo>
                  <a:pt x="9202" y="232756"/>
                  <a:pt x="9161" y="249039"/>
                  <a:pt x="13547" y="264390"/>
                </a:cubicBezTo>
                <a:cubicBezTo>
                  <a:pt x="27763" y="314148"/>
                  <a:pt x="43242" y="322219"/>
                  <a:pt x="74507" y="365990"/>
                </a:cubicBezTo>
                <a:cubicBezTo>
                  <a:pt x="83970" y="379238"/>
                  <a:pt x="92859" y="392894"/>
                  <a:pt x="101600" y="406630"/>
                </a:cubicBezTo>
                <a:cubicBezTo>
                  <a:pt x="160572" y="499302"/>
                  <a:pt x="75699" y="376478"/>
                  <a:pt x="155787" y="474364"/>
                </a:cubicBezTo>
                <a:cubicBezTo>
                  <a:pt x="166097" y="486965"/>
                  <a:pt x="172709" y="502291"/>
                  <a:pt x="182880" y="515004"/>
                </a:cubicBezTo>
                <a:cubicBezTo>
                  <a:pt x="238078" y="584002"/>
                  <a:pt x="229219" y="563865"/>
                  <a:pt x="284480" y="623377"/>
                </a:cubicBezTo>
                <a:cubicBezTo>
                  <a:pt x="298644" y="638631"/>
                  <a:pt x="309866" y="656626"/>
                  <a:pt x="325120" y="670790"/>
                </a:cubicBezTo>
                <a:cubicBezTo>
                  <a:pt x="341665" y="686153"/>
                  <a:pt x="362762" y="696067"/>
                  <a:pt x="379307" y="711430"/>
                </a:cubicBezTo>
                <a:cubicBezTo>
                  <a:pt x="394561" y="725594"/>
                  <a:pt x="405228" y="744125"/>
                  <a:pt x="419947" y="758844"/>
                </a:cubicBezTo>
                <a:cubicBezTo>
                  <a:pt x="463040" y="801937"/>
                  <a:pt x="539744" y="855929"/>
                  <a:pt x="582507" y="887537"/>
                </a:cubicBezTo>
                <a:cubicBezTo>
                  <a:pt x="598126" y="899081"/>
                  <a:pt x="612548" y="912718"/>
                  <a:pt x="629920" y="921404"/>
                </a:cubicBezTo>
                <a:cubicBezTo>
                  <a:pt x="712246" y="962567"/>
                  <a:pt x="693159" y="956569"/>
                  <a:pt x="765387" y="982364"/>
                </a:cubicBezTo>
                <a:cubicBezTo>
                  <a:pt x="784119" y="989054"/>
                  <a:pt x="835464" y="1005862"/>
                  <a:pt x="853440" y="1009457"/>
                </a:cubicBezTo>
                <a:cubicBezTo>
                  <a:pt x="871289" y="1013027"/>
                  <a:pt x="889565" y="1013972"/>
                  <a:pt x="907627" y="1016230"/>
                </a:cubicBezTo>
                <a:cubicBezTo>
                  <a:pt x="932463" y="1007199"/>
                  <a:pt x="962716" y="1007062"/>
                  <a:pt x="982134" y="989137"/>
                </a:cubicBezTo>
                <a:cubicBezTo>
                  <a:pt x="995815" y="976509"/>
                  <a:pt x="994835" y="953549"/>
                  <a:pt x="995680" y="934950"/>
                </a:cubicBezTo>
                <a:cubicBezTo>
                  <a:pt x="997269" y="899982"/>
                  <a:pt x="990900" y="824788"/>
                  <a:pt x="975360" y="785937"/>
                </a:cubicBezTo>
                <a:cubicBezTo>
                  <a:pt x="958003" y="742543"/>
                  <a:pt x="942013" y="733782"/>
                  <a:pt x="914400" y="697884"/>
                </a:cubicBezTo>
                <a:cubicBezTo>
                  <a:pt x="902558" y="682489"/>
                  <a:pt x="893254" y="665147"/>
                  <a:pt x="880534" y="650470"/>
                </a:cubicBezTo>
                <a:cubicBezTo>
                  <a:pt x="831384" y="593758"/>
                  <a:pt x="829642" y="602972"/>
                  <a:pt x="778934" y="555644"/>
                </a:cubicBezTo>
                <a:cubicBezTo>
                  <a:pt x="760260" y="538215"/>
                  <a:pt x="743348" y="518964"/>
                  <a:pt x="724747" y="501457"/>
                </a:cubicBezTo>
                <a:cubicBezTo>
                  <a:pt x="679556" y="458925"/>
                  <a:pt x="670886" y="452949"/>
                  <a:pt x="629920" y="420177"/>
                </a:cubicBezTo>
                <a:cubicBezTo>
                  <a:pt x="618631" y="402115"/>
                  <a:pt x="608963" y="382933"/>
                  <a:pt x="596054" y="365990"/>
                </a:cubicBezTo>
                <a:cubicBezTo>
                  <a:pt x="572753" y="335407"/>
                  <a:pt x="541925" y="310541"/>
                  <a:pt x="521547" y="277937"/>
                </a:cubicBezTo>
                <a:cubicBezTo>
                  <a:pt x="510258" y="259875"/>
                  <a:pt x="498123" y="242315"/>
                  <a:pt x="487680" y="223750"/>
                </a:cubicBezTo>
                <a:cubicBezTo>
                  <a:pt x="477780" y="206149"/>
                  <a:pt x="470977" y="186880"/>
                  <a:pt x="460587" y="169564"/>
                </a:cubicBezTo>
                <a:cubicBezTo>
                  <a:pt x="418816" y="99946"/>
                  <a:pt x="439511" y="141715"/>
                  <a:pt x="386080" y="88284"/>
                </a:cubicBezTo>
                <a:cubicBezTo>
                  <a:pt x="378097" y="80301"/>
                  <a:pt x="374256" y="68624"/>
                  <a:pt x="365760" y="61190"/>
                </a:cubicBezTo>
                <a:cubicBezTo>
                  <a:pt x="355853" y="52521"/>
                  <a:pt x="343001" y="47938"/>
                  <a:pt x="331894" y="40870"/>
                </a:cubicBezTo>
                <a:cubicBezTo>
                  <a:pt x="299863" y="20487"/>
                  <a:pt x="288728" y="6094"/>
                  <a:pt x="250614" y="230"/>
                </a:cubicBezTo>
                <a:cubicBezTo>
                  <a:pt x="234993" y="-2173"/>
                  <a:pt x="241582" y="14906"/>
                  <a:pt x="223520" y="20550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73BABA3-B6B7-8BFA-A469-D7EAB0D54B68}"/>
              </a:ext>
            </a:extLst>
          </p:cNvPr>
          <p:cNvSpPr/>
          <p:nvPr/>
        </p:nvSpPr>
        <p:spPr>
          <a:xfrm>
            <a:off x="4084271" y="2607705"/>
            <a:ext cx="501276" cy="501255"/>
          </a:xfrm>
          <a:custGeom>
            <a:avLst/>
            <a:gdLst>
              <a:gd name="connsiteX0" fmla="*/ 155836 w 501276"/>
              <a:gd name="connsiteY0" fmla="*/ 28 h 501255"/>
              <a:gd name="connsiteX1" fmla="*/ 61009 w 501276"/>
              <a:gd name="connsiteY1" fmla="*/ 40668 h 501255"/>
              <a:gd name="connsiteX2" fmla="*/ 27142 w 501276"/>
              <a:gd name="connsiteY2" fmla="*/ 74535 h 501255"/>
              <a:gd name="connsiteX3" fmla="*/ 49 w 501276"/>
              <a:gd name="connsiteY3" fmla="*/ 142268 h 501255"/>
              <a:gd name="connsiteX4" fmla="*/ 6822 w 501276"/>
              <a:gd name="connsiteY4" fmla="*/ 284508 h 501255"/>
              <a:gd name="connsiteX5" fmla="*/ 54236 w 501276"/>
              <a:gd name="connsiteY5" fmla="*/ 365788 h 501255"/>
              <a:gd name="connsiteX6" fmla="*/ 81329 w 501276"/>
              <a:gd name="connsiteY6" fmla="*/ 413202 h 501255"/>
              <a:gd name="connsiteX7" fmla="*/ 210022 w 501276"/>
              <a:gd name="connsiteY7" fmla="*/ 487708 h 501255"/>
              <a:gd name="connsiteX8" fmla="*/ 298076 w 501276"/>
              <a:gd name="connsiteY8" fmla="*/ 501255 h 501255"/>
              <a:gd name="connsiteX9" fmla="*/ 480956 w 501276"/>
              <a:gd name="connsiteY9" fmla="*/ 419975 h 501255"/>
              <a:gd name="connsiteX10" fmla="*/ 494502 w 501276"/>
              <a:gd name="connsiteY10" fmla="*/ 372562 h 501255"/>
              <a:gd name="connsiteX11" fmla="*/ 501276 w 501276"/>
              <a:gd name="connsiteY11" fmla="*/ 318375 h 501255"/>
              <a:gd name="connsiteX12" fmla="*/ 480956 w 501276"/>
              <a:gd name="connsiteY12" fmla="*/ 210002 h 501255"/>
              <a:gd name="connsiteX13" fmla="*/ 460636 w 501276"/>
              <a:gd name="connsiteY13" fmla="*/ 162588 h 501255"/>
              <a:gd name="connsiteX14" fmla="*/ 447089 w 501276"/>
              <a:gd name="connsiteY14" fmla="*/ 121948 h 501255"/>
              <a:gd name="connsiteX15" fmla="*/ 386129 w 501276"/>
              <a:gd name="connsiteY15" fmla="*/ 67762 h 501255"/>
              <a:gd name="connsiteX16" fmla="*/ 325169 w 501276"/>
              <a:gd name="connsiteY16" fmla="*/ 47442 h 501255"/>
              <a:gd name="connsiteX17" fmla="*/ 155836 w 501276"/>
              <a:gd name="connsiteY17" fmla="*/ 28 h 5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276" h="501255">
                <a:moveTo>
                  <a:pt x="155836" y="28"/>
                </a:moveTo>
                <a:cubicBezTo>
                  <a:pt x="111809" y="-1101"/>
                  <a:pt x="74195" y="32191"/>
                  <a:pt x="61009" y="40668"/>
                </a:cubicBezTo>
                <a:cubicBezTo>
                  <a:pt x="47580" y="49301"/>
                  <a:pt x="38431" y="63246"/>
                  <a:pt x="27142" y="74535"/>
                </a:cubicBezTo>
                <a:cubicBezTo>
                  <a:pt x="18111" y="97113"/>
                  <a:pt x="-1108" y="117979"/>
                  <a:pt x="49" y="142268"/>
                </a:cubicBezTo>
                <a:cubicBezTo>
                  <a:pt x="2307" y="189681"/>
                  <a:pt x="109" y="237518"/>
                  <a:pt x="6822" y="284508"/>
                </a:cubicBezTo>
                <a:cubicBezTo>
                  <a:pt x="12810" y="326422"/>
                  <a:pt x="33238" y="334291"/>
                  <a:pt x="54236" y="365788"/>
                </a:cubicBezTo>
                <a:cubicBezTo>
                  <a:pt x="64333" y="380934"/>
                  <a:pt x="68458" y="400331"/>
                  <a:pt x="81329" y="413202"/>
                </a:cubicBezTo>
                <a:cubicBezTo>
                  <a:pt x="99645" y="431518"/>
                  <a:pt x="186233" y="480468"/>
                  <a:pt x="210022" y="487708"/>
                </a:cubicBezTo>
                <a:cubicBezTo>
                  <a:pt x="238432" y="496354"/>
                  <a:pt x="268725" y="496739"/>
                  <a:pt x="298076" y="501255"/>
                </a:cubicBezTo>
                <a:cubicBezTo>
                  <a:pt x="409682" y="475890"/>
                  <a:pt x="438966" y="503955"/>
                  <a:pt x="480956" y="419975"/>
                </a:cubicBezTo>
                <a:cubicBezTo>
                  <a:pt x="488307" y="405274"/>
                  <a:pt x="489987" y="388366"/>
                  <a:pt x="494502" y="372562"/>
                </a:cubicBezTo>
                <a:cubicBezTo>
                  <a:pt x="496760" y="354500"/>
                  <a:pt x="501276" y="336578"/>
                  <a:pt x="501276" y="318375"/>
                </a:cubicBezTo>
                <a:cubicBezTo>
                  <a:pt x="501276" y="290527"/>
                  <a:pt x="489626" y="236013"/>
                  <a:pt x="480956" y="210002"/>
                </a:cubicBezTo>
                <a:cubicBezTo>
                  <a:pt x="475519" y="193689"/>
                  <a:pt x="466809" y="178637"/>
                  <a:pt x="460636" y="162588"/>
                </a:cubicBezTo>
                <a:cubicBezTo>
                  <a:pt x="455510" y="149260"/>
                  <a:pt x="454436" y="134193"/>
                  <a:pt x="447089" y="121948"/>
                </a:cubicBezTo>
                <a:cubicBezTo>
                  <a:pt x="441055" y="111892"/>
                  <a:pt x="394560" y="71978"/>
                  <a:pt x="386129" y="67762"/>
                </a:cubicBezTo>
                <a:cubicBezTo>
                  <a:pt x="366971" y="58183"/>
                  <a:pt x="345764" y="53326"/>
                  <a:pt x="325169" y="47442"/>
                </a:cubicBezTo>
                <a:cubicBezTo>
                  <a:pt x="225300" y="18908"/>
                  <a:pt x="199863" y="1157"/>
                  <a:pt x="155836" y="28"/>
                </a:cubicBezTo>
                <a:close/>
              </a:path>
            </a:pathLst>
          </a:custGeom>
          <a:solidFill>
            <a:srgbClr val="FDCDE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7125FC6E-53B8-700E-B199-4A6BCA6D4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2646171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𝑆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7125FC6E-53B8-700E-B199-4A6BCA6D4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2646171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99" t="-1724" r="-405195" b="-1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407" t="-1724" r="-1629" b="-11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644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974E-4EA8-5245-A05F-135934F95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EB72-6CF1-93A7-38DE-7BA930F5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Two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1D2B8-8E52-8FCE-8026-3F56771922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result after rolling two six sided dice.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The annoying way: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+3×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+4×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+…+11×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+12×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1D2B8-8E52-8FCE-8026-3F5677192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6D1219C-7F13-240C-9021-018769FA8EA8}"/>
              </a:ext>
            </a:extLst>
          </p:cNvPr>
          <p:cNvSpPr txBox="1"/>
          <p:nvPr/>
        </p:nvSpPr>
        <p:spPr>
          <a:xfrm>
            <a:off x="978737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C9BCFC0-3A1A-5D6B-F4A0-610F0377B12A}"/>
              </a:ext>
            </a:extLst>
          </p:cNvPr>
          <p:cNvGraphicFramePr>
            <a:graphicFrameLocks noGrp="1"/>
          </p:cNvGraphicFramePr>
          <p:nvPr/>
        </p:nvGraphicFramePr>
        <p:xfrm>
          <a:off x="828556" y="2551652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AE836E5-296F-9B14-677A-9CFBC96196C4}"/>
              </a:ext>
            </a:extLst>
          </p:cNvPr>
          <p:cNvSpPr txBox="1"/>
          <p:nvPr/>
        </p:nvSpPr>
        <p:spPr>
          <a:xfrm>
            <a:off x="1600061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4B9774-044E-5A5E-2313-639AF9100F3B}"/>
              </a:ext>
            </a:extLst>
          </p:cNvPr>
          <p:cNvSpPr txBox="1"/>
          <p:nvPr/>
        </p:nvSpPr>
        <p:spPr>
          <a:xfrm>
            <a:off x="2221385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2EBBB-E282-73F0-57ED-6875BD8CB344}"/>
              </a:ext>
            </a:extLst>
          </p:cNvPr>
          <p:cNvSpPr txBox="1"/>
          <p:nvPr/>
        </p:nvSpPr>
        <p:spPr>
          <a:xfrm>
            <a:off x="2842709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0B19-B5F1-EA9D-44D5-C7AB62963FAB}"/>
              </a:ext>
            </a:extLst>
          </p:cNvPr>
          <p:cNvSpPr txBox="1"/>
          <p:nvPr/>
        </p:nvSpPr>
        <p:spPr>
          <a:xfrm>
            <a:off x="3464033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BD4F68-63E0-A607-8974-642011567FE5}"/>
              </a:ext>
            </a:extLst>
          </p:cNvPr>
          <p:cNvSpPr txBox="1"/>
          <p:nvPr/>
        </p:nvSpPr>
        <p:spPr>
          <a:xfrm>
            <a:off x="4085358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5B237C-E31A-48F0-AFEB-37E710CBD08B}"/>
              </a:ext>
            </a:extLst>
          </p:cNvPr>
          <p:cNvSpPr txBox="1"/>
          <p:nvPr/>
        </p:nvSpPr>
        <p:spPr>
          <a:xfrm>
            <a:off x="381000" y="574840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94FDE9-04E1-FCB6-9D62-56EA3E75E6DC}"/>
              </a:ext>
            </a:extLst>
          </p:cNvPr>
          <p:cNvSpPr txBox="1"/>
          <p:nvPr/>
        </p:nvSpPr>
        <p:spPr>
          <a:xfrm>
            <a:off x="381000" y="511994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1FFA6A-2FD1-D79E-4316-724E7503142E}"/>
              </a:ext>
            </a:extLst>
          </p:cNvPr>
          <p:cNvSpPr txBox="1"/>
          <p:nvPr/>
        </p:nvSpPr>
        <p:spPr>
          <a:xfrm>
            <a:off x="381000" y="44914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0D91DC-0087-FD99-D974-C50975581F82}"/>
              </a:ext>
            </a:extLst>
          </p:cNvPr>
          <p:cNvSpPr txBox="1"/>
          <p:nvPr/>
        </p:nvSpPr>
        <p:spPr>
          <a:xfrm>
            <a:off x="381000" y="38630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71420E-CA95-B803-AFE2-FDA2C4C08F57}"/>
              </a:ext>
            </a:extLst>
          </p:cNvPr>
          <p:cNvSpPr txBox="1"/>
          <p:nvPr/>
        </p:nvSpPr>
        <p:spPr>
          <a:xfrm>
            <a:off x="381000" y="323456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B46184-0BC4-E035-76C0-4BBC7930F9F9}"/>
              </a:ext>
            </a:extLst>
          </p:cNvPr>
          <p:cNvSpPr txBox="1"/>
          <p:nvPr/>
        </p:nvSpPr>
        <p:spPr>
          <a:xfrm>
            <a:off x="381000" y="2606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954E822-A678-10C1-2233-DE9D9C011D24}"/>
              </a:ext>
            </a:extLst>
          </p:cNvPr>
          <p:cNvSpPr/>
          <p:nvPr/>
        </p:nvSpPr>
        <p:spPr>
          <a:xfrm>
            <a:off x="859961" y="5673619"/>
            <a:ext cx="454066" cy="517208"/>
          </a:xfrm>
          <a:custGeom>
            <a:avLst/>
            <a:gdLst>
              <a:gd name="connsiteX0" fmla="*/ 352466 w 454066"/>
              <a:gd name="connsiteY0" fmla="*/ 2434 h 517208"/>
              <a:gd name="connsiteX1" fmla="*/ 74759 w 454066"/>
              <a:gd name="connsiteY1" fmla="*/ 117581 h 517208"/>
              <a:gd name="connsiteX2" fmla="*/ 7026 w 454066"/>
              <a:gd name="connsiteY2" fmla="*/ 225954 h 517208"/>
              <a:gd name="connsiteX3" fmla="*/ 27346 w 454066"/>
              <a:gd name="connsiteY3" fmla="*/ 442701 h 517208"/>
              <a:gd name="connsiteX4" fmla="*/ 122172 w 454066"/>
              <a:gd name="connsiteY4" fmla="*/ 503661 h 517208"/>
              <a:gd name="connsiteX5" fmla="*/ 237319 w 454066"/>
              <a:gd name="connsiteY5" fmla="*/ 517208 h 517208"/>
              <a:gd name="connsiteX6" fmla="*/ 440519 w 454066"/>
              <a:gd name="connsiteY6" fmla="*/ 388514 h 517208"/>
              <a:gd name="connsiteX7" fmla="*/ 454066 w 454066"/>
              <a:gd name="connsiteY7" fmla="*/ 300461 h 517208"/>
              <a:gd name="connsiteX8" fmla="*/ 433746 w 454066"/>
              <a:gd name="connsiteY8" fmla="*/ 144674 h 517208"/>
              <a:gd name="connsiteX9" fmla="*/ 399879 w 454066"/>
              <a:gd name="connsiteY9" fmla="*/ 76941 h 517208"/>
              <a:gd name="connsiteX10" fmla="*/ 366012 w 454066"/>
              <a:gd name="connsiteY10" fmla="*/ 36301 h 517208"/>
              <a:gd name="connsiteX11" fmla="*/ 352466 w 454066"/>
              <a:gd name="connsiteY11" fmla="*/ 2434 h 5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066" h="517208">
                <a:moveTo>
                  <a:pt x="352466" y="2434"/>
                </a:moveTo>
                <a:cubicBezTo>
                  <a:pt x="303924" y="15981"/>
                  <a:pt x="171042" y="17732"/>
                  <a:pt x="74759" y="117581"/>
                </a:cubicBezTo>
                <a:cubicBezTo>
                  <a:pt x="45189" y="148246"/>
                  <a:pt x="29604" y="189830"/>
                  <a:pt x="7026" y="225954"/>
                </a:cubicBezTo>
                <a:cubicBezTo>
                  <a:pt x="3892" y="282368"/>
                  <a:pt x="-15343" y="388154"/>
                  <a:pt x="27346" y="442701"/>
                </a:cubicBezTo>
                <a:cubicBezTo>
                  <a:pt x="50505" y="472293"/>
                  <a:pt x="86759" y="491095"/>
                  <a:pt x="122172" y="503661"/>
                </a:cubicBezTo>
                <a:cubicBezTo>
                  <a:pt x="158594" y="516585"/>
                  <a:pt x="198937" y="512692"/>
                  <a:pt x="237319" y="517208"/>
                </a:cubicBezTo>
                <a:cubicBezTo>
                  <a:pt x="323180" y="483817"/>
                  <a:pt x="391469" y="476102"/>
                  <a:pt x="440519" y="388514"/>
                </a:cubicBezTo>
                <a:cubicBezTo>
                  <a:pt x="455029" y="362604"/>
                  <a:pt x="449550" y="329812"/>
                  <a:pt x="454066" y="300461"/>
                </a:cubicBezTo>
                <a:cubicBezTo>
                  <a:pt x="450704" y="260126"/>
                  <a:pt x="447040" y="184557"/>
                  <a:pt x="433746" y="144674"/>
                </a:cubicBezTo>
                <a:cubicBezTo>
                  <a:pt x="425764" y="120727"/>
                  <a:pt x="413258" y="98347"/>
                  <a:pt x="399879" y="76941"/>
                </a:cubicBezTo>
                <a:cubicBezTo>
                  <a:pt x="390533" y="61988"/>
                  <a:pt x="380273" y="46673"/>
                  <a:pt x="366012" y="36301"/>
                </a:cubicBezTo>
                <a:cubicBezTo>
                  <a:pt x="366009" y="36299"/>
                  <a:pt x="401008" y="-11113"/>
                  <a:pt x="352466" y="2434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69EA974-A94C-85DE-53D8-D6AAE4B23D57}"/>
              </a:ext>
            </a:extLst>
          </p:cNvPr>
          <p:cNvSpPr/>
          <p:nvPr/>
        </p:nvSpPr>
        <p:spPr>
          <a:xfrm>
            <a:off x="860203" y="5046133"/>
            <a:ext cx="1110837" cy="1110827"/>
          </a:xfrm>
          <a:custGeom>
            <a:avLst/>
            <a:gdLst>
              <a:gd name="connsiteX0" fmla="*/ 209984 w 1110837"/>
              <a:gd name="connsiteY0" fmla="*/ 60960 h 1110827"/>
              <a:gd name="connsiteX1" fmla="*/ 176117 w 1110837"/>
              <a:gd name="connsiteY1" fmla="*/ 74507 h 1110827"/>
              <a:gd name="connsiteX2" fmla="*/ 74517 w 1110837"/>
              <a:gd name="connsiteY2" fmla="*/ 142240 h 1110827"/>
              <a:gd name="connsiteX3" fmla="*/ 13557 w 1110837"/>
              <a:gd name="connsiteY3" fmla="*/ 270934 h 1110827"/>
              <a:gd name="connsiteX4" fmla="*/ 10 w 1110837"/>
              <a:gd name="connsiteY4" fmla="*/ 372534 h 1110827"/>
              <a:gd name="connsiteX5" fmla="*/ 33877 w 1110837"/>
              <a:gd name="connsiteY5" fmla="*/ 453814 h 1110827"/>
              <a:gd name="connsiteX6" fmla="*/ 67744 w 1110837"/>
              <a:gd name="connsiteY6" fmla="*/ 487680 h 1110827"/>
              <a:gd name="connsiteX7" fmla="*/ 196437 w 1110837"/>
              <a:gd name="connsiteY7" fmla="*/ 528320 h 1110827"/>
              <a:gd name="connsiteX8" fmla="*/ 264170 w 1110837"/>
              <a:gd name="connsiteY8" fmla="*/ 548640 h 1110827"/>
              <a:gd name="connsiteX9" fmla="*/ 304810 w 1110837"/>
              <a:gd name="connsiteY9" fmla="*/ 555414 h 1110827"/>
              <a:gd name="connsiteX10" fmla="*/ 352224 w 1110837"/>
              <a:gd name="connsiteY10" fmla="*/ 568960 h 1110827"/>
              <a:gd name="connsiteX11" fmla="*/ 460597 w 1110837"/>
              <a:gd name="connsiteY11" fmla="*/ 582507 h 1110827"/>
              <a:gd name="connsiteX12" fmla="*/ 535104 w 1110837"/>
              <a:gd name="connsiteY12" fmla="*/ 609600 h 1110827"/>
              <a:gd name="connsiteX13" fmla="*/ 589290 w 1110837"/>
              <a:gd name="connsiteY13" fmla="*/ 677334 h 1110827"/>
              <a:gd name="connsiteX14" fmla="*/ 609610 w 1110837"/>
              <a:gd name="connsiteY14" fmla="*/ 704427 h 1110827"/>
              <a:gd name="connsiteX15" fmla="*/ 643477 w 1110837"/>
              <a:gd name="connsiteY15" fmla="*/ 772160 h 1110827"/>
              <a:gd name="connsiteX16" fmla="*/ 657024 w 1110837"/>
              <a:gd name="connsiteY16" fmla="*/ 799254 h 1110827"/>
              <a:gd name="connsiteX17" fmla="*/ 670570 w 1110837"/>
              <a:gd name="connsiteY17" fmla="*/ 826347 h 1110827"/>
              <a:gd name="connsiteX18" fmla="*/ 677344 w 1110837"/>
              <a:gd name="connsiteY18" fmla="*/ 860214 h 1110827"/>
              <a:gd name="connsiteX19" fmla="*/ 690890 w 1110837"/>
              <a:gd name="connsiteY19" fmla="*/ 880534 h 1110827"/>
              <a:gd name="connsiteX20" fmla="*/ 711210 w 1110837"/>
              <a:gd name="connsiteY20" fmla="*/ 941494 h 1110827"/>
              <a:gd name="connsiteX21" fmla="*/ 717984 w 1110837"/>
              <a:gd name="connsiteY21" fmla="*/ 975360 h 1110827"/>
              <a:gd name="connsiteX22" fmla="*/ 745077 w 1110837"/>
              <a:gd name="connsiteY22" fmla="*/ 1016000 h 1110827"/>
              <a:gd name="connsiteX23" fmla="*/ 846677 w 1110837"/>
              <a:gd name="connsiteY23" fmla="*/ 1097280 h 1110827"/>
              <a:gd name="connsiteX24" fmla="*/ 900864 w 1110837"/>
              <a:gd name="connsiteY24" fmla="*/ 1110827 h 1110827"/>
              <a:gd name="connsiteX25" fmla="*/ 1016010 w 1110837"/>
              <a:gd name="connsiteY25" fmla="*/ 1090507 h 1110827"/>
              <a:gd name="connsiteX26" fmla="*/ 1110837 w 1110837"/>
              <a:gd name="connsiteY26" fmla="*/ 955040 h 1110827"/>
              <a:gd name="connsiteX27" fmla="*/ 1090517 w 1110837"/>
              <a:gd name="connsiteY27" fmla="*/ 812800 h 1110827"/>
              <a:gd name="connsiteX28" fmla="*/ 1056650 w 1110837"/>
              <a:gd name="connsiteY28" fmla="*/ 758614 h 1110827"/>
              <a:gd name="connsiteX29" fmla="*/ 934730 w 1110837"/>
              <a:gd name="connsiteY29" fmla="*/ 636694 h 1110827"/>
              <a:gd name="connsiteX30" fmla="*/ 812810 w 1110837"/>
              <a:gd name="connsiteY30" fmla="*/ 555414 h 1110827"/>
              <a:gd name="connsiteX31" fmla="*/ 751850 w 1110837"/>
              <a:gd name="connsiteY31" fmla="*/ 480907 h 1110827"/>
              <a:gd name="connsiteX32" fmla="*/ 690890 w 1110837"/>
              <a:gd name="connsiteY32" fmla="*/ 399627 h 1110827"/>
              <a:gd name="connsiteX33" fmla="*/ 670570 w 1110837"/>
              <a:gd name="connsiteY33" fmla="*/ 345440 h 1110827"/>
              <a:gd name="connsiteX34" fmla="*/ 636704 w 1110837"/>
              <a:gd name="connsiteY34" fmla="*/ 291254 h 1110827"/>
              <a:gd name="connsiteX35" fmla="*/ 514784 w 1110837"/>
              <a:gd name="connsiteY35" fmla="*/ 115147 h 1110827"/>
              <a:gd name="connsiteX36" fmla="*/ 406410 w 1110837"/>
              <a:gd name="connsiteY36" fmla="*/ 33867 h 1110827"/>
              <a:gd name="connsiteX37" fmla="*/ 358997 w 1110837"/>
              <a:gd name="connsiteY37" fmla="*/ 20320 h 1110827"/>
              <a:gd name="connsiteX38" fmla="*/ 325130 w 1110837"/>
              <a:gd name="connsiteY38" fmla="*/ 6774 h 1110827"/>
              <a:gd name="connsiteX39" fmla="*/ 304810 w 1110837"/>
              <a:gd name="connsiteY39" fmla="*/ 0 h 1110827"/>
              <a:gd name="connsiteX40" fmla="*/ 203210 w 1110837"/>
              <a:gd name="connsiteY40" fmla="*/ 33867 h 1110827"/>
              <a:gd name="connsiteX41" fmla="*/ 209984 w 1110837"/>
              <a:gd name="connsiteY41" fmla="*/ 60960 h 11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0837" h="1110827">
                <a:moveTo>
                  <a:pt x="209984" y="60960"/>
                </a:moveTo>
                <a:cubicBezTo>
                  <a:pt x="205469" y="67733"/>
                  <a:pt x="186822" y="68743"/>
                  <a:pt x="176117" y="74507"/>
                </a:cubicBezTo>
                <a:cubicBezTo>
                  <a:pt x="140239" y="93826"/>
                  <a:pt x="107551" y="118645"/>
                  <a:pt x="74517" y="142240"/>
                </a:cubicBezTo>
                <a:cubicBezTo>
                  <a:pt x="26187" y="238900"/>
                  <a:pt x="45809" y="195678"/>
                  <a:pt x="13557" y="270934"/>
                </a:cubicBezTo>
                <a:cubicBezTo>
                  <a:pt x="12253" y="280062"/>
                  <a:pt x="-406" y="366704"/>
                  <a:pt x="10" y="372534"/>
                </a:cubicBezTo>
                <a:cubicBezTo>
                  <a:pt x="1123" y="388124"/>
                  <a:pt x="25439" y="442212"/>
                  <a:pt x="33877" y="453814"/>
                </a:cubicBezTo>
                <a:cubicBezTo>
                  <a:pt x="43267" y="466725"/>
                  <a:pt x="53231" y="481028"/>
                  <a:pt x="67744" y="487680"/>
                </a:cubicBezTo>
                <a:cubicBezTo>
                  <a:pt x="108639" y="506423"/>
                  <a:pt x="153473" y="514986"/>
                  <a:pt x="196437" y="528320"/>
                </a:cubicBezTo>
                <a:cubicBezTo>
                  <a:pt x="218950" y="535307"/>
                  <a:pt x="240919" y="544764"/>
                  <a:pt x="264170" y="548640"/>
                </a:cubicBezTo>
                <a:cubicBezTo>
                  <a:pt x="277717" y="550898"/>
                  <a:pt x="291428" y="552326"/>
                  <a:pt x="304810" y="555414"/>
                </a:cubicBezTo>
                <a:cubicBezTo>
                  <a:pt x="320826" y="559110"/>
                  <a:pt x="336030" y="566144"/>
                  <a:pt x="352224" y="568960"/>
                </a:cubicBezTo>
                <a:cubicBezTo>
                  <a:pt x="388091" y="575198"/>
                  <a:pt x="460597" y="582507"/>
                  <a:pt x="460597" y="582507"/>
                </a:cubicBezTo>
                <a:cubicBezTo>
                  <a:pt x="470088" y="585219"/>
                  <a:pt x="522568" y="597064"/>
                  <a:pt x="535104" y="609600"/>
                </a:cubicBezTo>
                <a:cubicBezTo>
                  <a:pt x="555549" y="630045"/>
                  <a:pt x="571427" y="654599"/>
                  <a:pt x="589290" y="677334"/>
                </a:cubicBezTo>
                <a:cubicBezTo>
                  <a:pt x="596264" y="686211"/>
                  <a:pt x="604561" y="694330"/>
                  <a:pt x="609610" y="704427"/>
                </a:cubicBezTo>
                <a:lnTo>
                  <a:pt x="643477" y="772160"/>
                </a:lnTo>
                <a:lnTo>
                  <a:pt x="657024" y="799254"/>
                </a:lnTo>
                <a:lnTo>
                  <a:pt x="670570" y="826347"/>
                </a:lnTo>
                <a:cubicBezTo>
                  <a:pt x="672828" y="837636"/>
                  <a:pt x="673302" y="849434"/>
                  <a:pt x="677344" y="860214"/>
                </a:cubicBezTo>
                <a:cubicBezTo>
                  <a:pt x="680202" y="867836"/>
                  <a:pt x="688032" y="872912"/>
                  <a:pt x="690890" y="880534"/>
                </a:cubicBezTo>
                <a:cubicBezTo>
                  <a:pt x="730286" y="985589"/>
                  <a:pt x="665641" y="850349"/>
                  <a:pt x="711210" y="941494"/>
                </a:cubicBezTo>
                <a:cubicBezTo>
                  <a:pt x="713468" y="952783"/>
                  <a:pt x="713220" y="964880"/>
                  <a:pt x="717984" y="975360"/>
                </a:cubicBezTo>
                <a:cubicBezTo>
                  <a:pt x="724721" y="990182"/>
                  <a:pt x="734561" y="1003571"/>
                  <a:pt x="745077" y="1016000"/>
                </a:cubicBezTo>
                <a:cubicBezTo>
                  <a:pt x="772959" y="1048952"/>
                  <a:pt x="806502" y="1079704"/>
                  <a:pt x="846677" y="1097280"/>
                </a:cubicBezTo>
                <a:cubicBezTo>
                  <a:pt x="863734" y="1104742"/>
                  <a:pt x="882802" y="1106311"/>
                  <a:pt x="900864" y="1110827"/>
                </a:cubicBezTo>
                <a:cubicBezTo>
                  <a:pt x="939246" y="1104054"/>
                  <a:pt x="979035" y="1102832"/>
                  <a:pt x="1016010" y="1090507"/>
                </a:cubicBezTo>
                <a:cubicBezTo>
                  <a:pt x="1075011" y="1070840"/>
                  <a:pt x="1091890" y="1005566"/>
                  <a:pt x="1110837" y="955040"/>
                </a:cubicBezTo>
                <a:cubicBezTo>
                  <a:pt x="1104064" y="907627"/>
                  <a:pt x="1103254" y="858970"/>
                  <a:pt x="1090517" y="812800"/>
                </a:cubicBezTo>
                <a:cubicBezTo>
                  <a:pt x="1084853" y="792267"/>
                  <a:pt x="1068465" y="776336"/>
                  <a:pt x="1056650" y="758614"/>
                </a:cubicBezTo>
                <a:cubicBezTo>
                  <a:pt x="1018372" y="701197"/>
                  <a:pt x="1002105" y="681611"/>
                  <a:pt x="934730" y="636694"/>
                </a:cubicBezTo>
                <a:cubicBezTo>
                  <a:pt x="894090" y="609601"/>
                  <a:pt x="843739" y="593217"/>
                  <a:pt x="812810" y="555414"/>
                </a:cubicBezTo>
                <a:lnTo>
                  <a:pt x="751850" y="480907"/>
                </a:lnTo>
                <a:cubicBezTo>
                  <a:pt x="732174" y="457014"/>
                  <a:pt x="705040" y="427928"/>
                  <a:pt x="690890" y="399627"/>
                </a:cubicBezTo>
                <a:cubicBezTo>
                  <a:pt x="682263" y="382373"/>
                  <a:pt x="679197" y="362694"/>
                  <a:pt x="670570" y="345440"/>
                </a:cubicBezTo>
                <a:cubicBezTo>
                  <a:pt x="661045" y="326389"/>
                  <a:pt x="647048" y="309873"/>
                  <a:pt x="636704" y="291254"/>
                </a:cubicBezTo>
                <a:cubicBezTo>
                  <a:pt x="597424" y="220550"/>
                  <a:pt x="590354" y="171824"/>
                  <a:pt x="514784" y="115147"/>
                </a:cubicBezTo>
                <a:cubicBezTo>
                  <a:pt x="478659" y="88054"/>
                  <a:pt x="449828" y="46273"/>
                  <a:pt x="406410" y="33867"/>
                </a:cubicBezTo>
                <a:cubicBezTo>
                  <a:pt x="390606" y="29351"/>
                  <a:pt x="374590" y="25518"/>
                  <a:pt x="358997" y="20320"/>
                </a:cubicBezTo>
                <a:cubicBezTo>
                  <a:pt x="347462" y="16475"/>
                  <a:pt x="336514" y="11043"/>
                  <a:pt x="325130" y="6774"/>
                </a:cubicBezTo>
                <a:cubicBezTo>
                  <a:pt x="318445" y="4267"/>
                  <a:pt x="311583" y="2258"/>
                  <a:pt x="304810" y="0"/>
                </a:cubicBezTo>
                <a:cubicBezTo>
                  <a:pt x="271049" y="6752"/>
                  <a:pt x="230015" y="7062"/>
                  <a:pt x="203210" y="33867"/>
                </a:cubicBezTo>
                <a:cubicBezTo>
                  <a:pt x="194295" y="42782"/>
                  <a:pt x="214499" y="54187"/>
                  <a:pt x="209984" y="60960"/>
                </a:cubicBezTo>
                <a:close/>
              </a:path>
            </a:pathLst>
          </a:cu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70FFC29-3789-D494-43A8-6CDD69DBE147}"/>
              </a:ext>
            </a:extLst>
          </p:cNvPr>
          <p:cNvSpPr/>
          <p:nvPr/>
        </p:nvSpPr>
        <p:spPr>
          <a:xfrm>
            <a:off x="885729" y="4429605"/>
            <a:ext cx="1830909" cy="1808635"/>
          </a:xfrm>
          <a:custGeom>
            <a:avLst/>
            <a:gdLst>
              <a:gd name="connsiteX0" fmla="*/ 326698 w 1830909"/>
              <a:gd name="connsiteY0" fmla="*/ 6928 h 1808635"/>
              <a:gd name="connsiteX1" fmla="*/ 292831 w 1830909"/>
              <a:gd name="connsiteY1" fmla="*/ 155 h 1808635"/>
              <a:gd name="connsiteX2" fmla="*/ 109951 w 1830909"/>
              <a:gd name="connsiteY2" fmla="*/ 54342 h 1808635"/>
              <a:gd name="connsiteX3" fmla="*/ 69311 w 1830909"/>
              <a:gd name="connsiteY3" fmla="*/ 101755 h 1808635"/>
              <a:gd name="connsiteX4" fmla="*/ 42218 w 1830909"/>
              <a:gd name="connsiteY4" fmla="*/ 162715 h 1808635"/>
              <a:gd name="connsiteX5" fmla="*/ 8351 w 1830909"/>
              <a:gd name="connsiteY5" fmla="*/ 230448 h 1808635"/>
              <a:gd name="connsiteX6" fmla="*/ 8351 w 1830909"/>
              <a:gd name="connsiteY6" fmla="*/ 386235 h 1808635"/>
              <a:gd name="connsiteX7" fmla="*/ 28671 w 1830909"/>
              <a:gd name="connsiteY7" fmla="*/ 420102 h 1808635"/>
              <a:gd name="connsiteX8" fmla="*/ 48991 w 1830909"/>
              <a:gd name="connsiteY8" fmla="*/ 467515 h 1808635"/>
              <a:gd name="connsiteX9" fmla="*/ 177684 w 1830909"/>
              <a:gd name="connsiteY9" fmla="*/ 542022 h 1808635"/>
              <a:gd name="connsiteX10" fmla="*/ 313151 w 1830909"/>
              <a:gd name="connsiteY10" fmla="*/ 596208 h 1808635"/>
              <a:gd name="connsiteX11" fmla="*/ 468938 w 1830909"/>
              <a:gd name="connsiteY11" fmla="*/ 657168 h 1808635"/>
              <a:gd name="connsiteX12" fmla="*/ 516351 w 1830909"/>
              <a:gd name="connsiteY12" fmla="*/ 684262 h 1808635"/>
              <a:gd name="connsiteX13" fmla="*/ 597631 w 1830909"/>
              <a:gd name="connsiteY13" fmla="*/ 765542 h 1808635"/>
              <a:gd name="connsiteX14" fmla="*/ 645044 w 1830909"/>
              <a:gd name="connsiteY14" fmla="*/ 812955 h 1808635"/>
              <a:gd name="connsiteX15" fmla="*/ 692458 w 1830909"/>
              <a:gd name="connsiteY15" fmla="*/ 914555 h 1808635"/>
              <a:gd name="connsiteX16" fmla="*/ 712778 w 1830909"/>
              <a:gd name="connsiteY16" fmla="*/ 955195 h 1808635"/>
              <a:gd name="connsiteX17" fmla="*/ 726324 w 1830909"/>
              <a:gd name="connsiteY17" fmla="*/ 1002608 h 1808635"/>
              <a:gd name="connsiteX18" fmla="*/ 753418 w 1830909"/>
              <a:gd name="connsiteY18" fmla="*/ 1050022 h 1808635"/>
              <a:gd name="connsiteX19" fmla="*/ 787284 w 1830909"/>
              <a:gd name="connsiteY19" fmla="*/ 1117755 h 1808635"/>
              <a:gd name="connsiteX20" fmla="*/ 855018 w 1830909"/>
              <a:gd name="connsiteY20" fmla="*/ 1192262 h 1808635"/>
              <a:gd name="connsiteX21" fmla="*/ 895658 w 1830909"/>
              <a:gd name="connsiteY21" fmla="*/ 1239675 h 1808635"/>
              <a:gd name="connsiteX22" fmla="*/ 922751 w 1830909"/>
              <a:gd name="connsiteY22" fmla="*/ 1280315 h 1808635"/>
              <a:gd name="connsiteX23" fmla="*/ 963391 w 1830909"/>
              <a:gd name="connsiteY23" fmla="*/ 1327728 h 1808635"/>
              <a:gd name="connsiteX24" fmla="*/ 1058218 w 1830909"/>
              <a:gd name="connsiteY24" fmla="*/ 1456422 h 1808635"/>
              <a:gd name="connsiteX25" fmla="*/ 1268191 w 1830909"/>
              <a:gd name="connsiteY25" fmla="*/ 1625755 h 1808635"/>
              <a:gd name="connsiteX26" fmla="*/ 1302058 w 1830909"/>
              <a:gd name="connsiteY26" fmla="*/ 1659622 h 1808635"/>
              <a:gd name="connsiteX27" fmla="*/ 1335924 w 1830909"/>
              <a:gd name="connsiteY27" fmla="*/ 1686715 h 1808635"/>
              <a:gd name="connsiteX28" fmla="*/ 1363018 w 1830909"/>
              <a:gd name="connsiteY28" fmla="*/ 1720582 h 1808635"/>
              <a:gd name="connsiteX29" fmla="*/ 1471391 w 1830909"/>
              <a:gd name="connsiteY29" fmla="*/ 1781542 h 1808635"/>
              <a:gd name="connsiteX30" fmla="*/ 1572991 w 1830909"/>
              <a:gd name="connsiteY30" fmla="*/ 1808635 h 1808635"/>
              <a:gd name="connsiteX31" fmla="*/ 1728778 w 1830909"/>
              <a:gd name="connsiteY31" fmla="*/ 1761222 h 1808635"/>
              <a:gd name="connsiteX32" fmla="*/ 1762644 w 1830909"/>
              <a:gd name="connsiteY32" fmla="*/ 1700262 h 1808635"/>
              <a:gd name="connsiteX33" fmla="*/ 1789738 w 1830909"/>
              <a:gd name="connsiteY33" fmla="*/ 1659622 h 1808635"/>
              <a:gd name="connsiteX34" fmla="*/ 1823604 w 1830909"/>
              <a:gd name="connsiteY34" fmla="*/ 1578342 h 1808635"/>
              <a:gd name="connsiteX35" fmla="*/ 1830378 w 1830909"/>
              <a:gd name="connsiteY35" fmla="*/ 1537702 h 1808635"/>
              <a:gd name="connsiteX36" fmla="*/ 1735551 w 1830909"/>
              <a:gd name="connsiteY36" fmla="*/ 1348048 h 1808635"/>
              <a:gd name="connsiteX37" fmla="*/ 1606858 w 1830909"/>
              <a:gd name="connsiteY37" fmla="*/ 1273542 h 1808635"/>
              <a:gd name="connsiteX38" fmla="*/ 1545898 w 1830909"/>
              <a:gd name="connsiteY38" fmla="*/ 1232902 h 1808635"/>
              <a:gd name="connsiteX39" fmla="*/ 1444298 w 1830909"/>
              <a:gd name="connsiteY39" fmla="*/ 1171942 h 1808635"/>
              <a:gd name="connsiteX40" fmla="*/ 1396884 w 1830909"/>
              <a:gd name="connsiteY40" fmla="*/ 1138075 h 1808635"/>
              <a:gd name="connsiteX41" fmla="*/ 1302058 w 1830909"/>
              <a:gd name="connsiteY41" fmla="*/ 1050022 h 1808635"/>
              <a:gd name="connsiteX42" fmla="*/ 1274964 w 1830909"/>
              <a:gd name="connsiteY42" fmla="*/ 1016155 h 1808635"/>
              <a:gd name="connsiteX43" fmla="*/ 1241098 w 1830909"/>
              <a:gd name="connsiteY43" fmla="*/ 982288 h 1808635"/>
              <a:gd name="connsiteX44" fmla="*/ 1139498 w 1830909"/>
              <a:gd name="connsiteY44" fmla="*/ 819728 h 1808635"/>
              <a:gd name="connsiteX45" fmla="*/ 1044671 w 1830909"/>
              <a:gd name="connsiteY45" fmla="*/ 711355 h 1808635"/>
              <a:gd name="connsiteX46" fmla="*/ 990484 w 1830909"/>
              <a:gd name="connsiteY46" fmla="*/ 663942 h 1808635"/>
              <a:gd name="connsiteX47" fmla="*/ 902431 w 1830909"/>
              <a:gd name="connsiteY47" fmla="*/ 582662 h 1808635"/>
              <a:gd name="connsiteX48" fmla="*/ 780511 w 1830909"/>
              <a:gd name="connsiteY48" fmla="*/ 447195 h 1808635"/>
              <a:gd name="connsiteX49" fmla="*/ 658591 w 1830909"/>
              <a:gd name="connsiteY49" fmla="*/ 352368 h 1808635"/>
              <a:gd name="connsiteX50" fmla="*/ 597631 w 1830909"/>
              <a:gd name="connsiteY50" fmla="*/ 257542 h 1808635"/>
              <a:gd name="connsiteX51" fmla="*/ 570538 w 1830909"/>
              <a:gd name="connsiteY51" fmla="*/ 210128 h 1808635"/>
              <a:gd name="connsiteX52" fmla="*/ 543444 w 1830909"/>
              <a:gd name="connsiteY52" fmla="*/ 128848 h 1808635"/>
              <a:gd name="connsiteX53" fmla="*/ 529898 w 1830909"/>
              <a:gd name="connsiteY53" fmla="*/ 94982 h 1808635"/>
              <a:gd name="connsiteX54" fmla="*/ 441844 w 1830909"/>
              <a:gd name="connsiteY54" fmla="*/ 34022 h 1808635"/>
              <a:gd name="connsiteX55" fmla="*/ 414751 w 1830909"/>
              <a:gd name="connsiteY55" fmla="*/ 20475 h 1808635"/>
              <a:gd name="connsiteX56" fmla="*/ 394431 w 1830909"/>
              <a:gd name="connsiteY56" fmla="*/ 6928 h 1808635"/>
              <a:gd name="connsiteX57" fmla="*/ 326698 w 1830909"/>
              <a:gd name="connsiteY57" fmla="*/ 6928 h 18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30909" h="1808635">
                <a:moveTo>
                  <a:pt x="326698" y="6928"/>
                </a:moveTo>
                <a:cubicBezTo>
                  <a:pt x="309765" y="5799"/>
                  <a:pt x="304273" y="-1116"/>
                  <a:pt x="292831" y="155"/>
                </a:cubicBezTo>
                <a:cubicBezTo>
                  <a:pt x="230803" y="7047"/>
                  <a:pt x="167704" y="33716"/>
                  <a:pt x="109951" y="54342"/>
                </a:cubicBezTo>
                <a:cubicBezTo>
                  <a:pt x="96404" y="70146"/>
                  <a:pt x="80343" y="84103"/>
                  <a:pt x="69311" y="101755"/>
                </a:cubicBezTo>
                <a:cubicBezTo>
                  <a:pt x="57526" y="120612"/>
                  <a:pt x="51737" y="142619"/>
                  <a:pt x="42218" y="162715"/>
                </a:cubicBezTo>
                <a:cubicBezTo>
                  <a:pt x="31412" y="185528"/>
                  <a:pt x="19640" y="207870"/>
                  <a:pt x="8351" y="230448"/>
                </a:cubicBezTo>
                <a:cubicBezTo>
                  <a:pt x="662" y="291964"/>
                  <a:pt x="-5774" y="315607"/>
                  <a:pt x="8351" y="386235"/>
                </a:cubicBezTo>
                <a:cubicBezTo>
                  <a:pt x="10933" y="399144"/>
                  <a:pt x="22783" y="408327"/>
                  <a:pt x="28671" y="420102"/>
                </a:cubicBezTo>
                <a:cubicBezTo>
                  <a:pt x="36361" y="435481"/>
                  <a:pt x="39453" y="453208"/>
                  <a:pt x="48991" y="467515"/>
                </a:cubicBezTo>
                <a:cubicBezTo>
                  <a:pt x="78089" y="511162"/>
                  <a:pt x="130835" y="526406"/>
                  <a:pt x="177684" y="542022"/>
                </a:cubicBezTo>
                <a:cubicBezTo>
                  <a:pt x="324908" y="591097"/>
                  <a:pt x="142237" y="527843"/>
                  <a:pt x="313151" y="596208"/>
                </a:cubicBezTo>
                <a:cubicBezTo>
                  <a:pt x="401676" y="631618"/>
                  <a:pt x="395355" y="620376"/>
                  <a:pt x="468938" y="657168"/>
                </a:cubicBezTo>
                <a:cubicBezTo>
                  <a:pt x="485219" y="665309"/>
                  <a:pt x="502428" y="672537"/>
                  <a:pt x="516351" y="684262"/>
                </a:cubicBezTo>
                <a:cubicBezTo>
                  <a:pt x="545659" y="708943"/>
                  <a:pt x="570538" y="738449"/>
                  <a:pt x="597631" y="765542"/>
                </a:cubicBezTo>
                <a:cubicBezTo>
                  <a:pt x="613435" y="781346"/>
                  <a:pt x="633955" y="793549"/>
                  <a:pt x="645044" y="812955"/>
                </a:cubicBezTo>
                <a:cubicBezTo>
                  <a:pt x="696111" y="902319"/>
                  <a:pt x="650484" y="816616"/>
                  <a:pt x="692458" y="914555"/>
                </a:cubicBezTo>
                <a:cubicBezTo>
                  <a:pt x="698424" y="928476"/>
                  <a:pt x="707341" y="941059"/>
                  <a:pt x="712778" y="955195"/>
                </a:cubicBezTo>
                <a:cubicBezTo>
                  <a:pt x="718678" y="970536"/>
                  <a:pt x="719849" y="987500"/>
                  <a:pt x="726324" y="1002608"/>
                </a:cubicBezTo>
                <a:cubicBezTo>
                  <a:pt x="733495" y="1019339"/>
                  <a:pt x="744901" y="1033934"/>
                  <a:pt x="753418" y="1050022"/>
                </a:cubicBezTo>
                <a:cubicBezTo>
                  <a:pt x="765229" y="1072331"/>
                  <a:pt x="774486" y="1095998"/>
                  <a:pt x="787284" y="1117755"/>
                </a:cubicBezTo>
                <a:cubicBezTo>
                  <a:pt x="830257" y="1190808"/>
                  <a:pt x="805462" y="1142706"/>
                  <a:pt x="855018" y="1192262"/>
                </a:cubicBezTo>
                <a:cubicBezTo>
                  <a:pt x="869737" y="1206981"/>
                  <a:pt x="882967" y="1223176"/>
                  <a:pt x="895658" y="1239675"/>
                </a:cubicBezTo>
                <a:cubicBezTo>
                  <a:pt x="905585" y="1252580"/>
                  <a:pt x="912824" y="1267410"/>
                  <a:pt x="922751" y="1280315"/>
                </a:cubicBezTo>
                <a:cubicBezTo>
                  <a:pt x="935442" y="1296814"/>
                  <a:pt x="951081" y="1310942"/>
                  <a:pt x="963391" y="1327728"/>
                </a:cubicBezTo>
                <a:cubicBezTo>
                  <a:pt x="1012744" y="1395027"/>
                  <a:pt x="986063" y="1386672"/>
                  <a:pt x="1058218" y="1456422"/>
                </a:cubicBezTo>
                <a:cubicBezTo>
                  <a:pt x="1275798" y="1666750"/>
                  <a:pt x="1125284" y="1511430"/>
                  <a:pt x="1268191" y="1625755"/>
                </a:cubicBezTo>
                <a:cubicBezTo>
                  <a:pt x="1280658" y="1635728"/>
                  <a:pt x="1290191" y="1648942"/>
                  <a:pt x="1302058" y="1659622"/>
                </a:cubicBezTo>
                <a:cubicBezTo>
                  <a:pt x="1312803" y="1669293"/>
                  <a:pt x="1325702" y="1676493"/>
                  <a:pt x="1335924" y="1686715"/>
                </a:cubicBezTo>
                <a:cubicBezTo>
                  <a:pt x="1346147" y="1696938"/>
                  <a:pt x="1352321" y="1710857"/>
                  <a:pt x="1363018" y="1720582"/>
                </a:cubicBezTo>
                <a:cubicBezTo>
                  <a:pt x="1396651" y="1751157"/>
                  <a:pt x="1429177" y="1765125"/>
                  <a:pt x="1471391" y="1781542"/>
                </a:cubicBezTo>
                <a:cubicBezTo>
                  <a:pt x="1526882" y="1803122"/>
                  <a:pt x="1523084" y="1800318"/>
                  <a:pt x="1572991" y="1808635"/>
                </a:cubicBezTo>
                <a:cubicBezTo>
                  <a:pt x="1600387" y="1802764"/>
                  <a:pt x="1699617" y="1788300"/>
                  <a:pt x="1728778" y="1761222"/>
                </a:cubicBezTo>
                <a:cubicBezTo>
                  <a:pt x="1745812" y="1745405"/>
                  <a:pt x="1750684" y="1720195"/>
                  <a:pt x="1762644" y="1700262"/>
                </a:cubicBezTo>
                <a:cubicBezTo>
                  <a:pt x="1771021" y="1686301"/>
                  <a:pt x="1782457" y="1674184"/>
                  <a:pt x="1789738" y="1659622"/>
                </a:cubicBezTo>
                <a:cubicBezTo>
                  <a:pt x="1802864" y="1633370"/>
                  <a:pt x="1823604" y="1578342"/>
                  <a:pt x="1823604" y="1578342"/>
                </a:cubicBezTo>
                <a:cubicBezTo>
                  <a:pt x="1825862" y="1564795"/>
                  <a:pt x="1832879" y="1551206"/>
                  <a:pt x="1830378" y="1537702"/>
                </a:cubicBezTo>
                <a:cubicBezTo>
                  <a:pt x="1810361" y="1429608"/>
                  <a:pt x="1813601" y="1400081"/>
                  <a:pt x="1735551" y="1348048"/>
                </a:cubicBezTo>
                <a:cubicBezTo>
                  <a:pt x="1694308" y="1320553"/>
                  <a:pt x="1648101" y="1301037"/>
                  <a:pt x="1606858" y="1273542"/>
                </a:cubicBezTo>
                <a:cubicBezTo>
                  <a:pt x="1586538" y="1259995"/>
                  <a:pt x="1566607" y="1245845"/>
                  <a:pt x="1545898" y="1232902"/>
                </a:cubicBezTo>
                <a:cubicBezTo>
                  <a:pt x="1512406" y="1211970"/>
                  <a:pt x="1476436" y="1194898"/>
                  <a:pt x="1444298" y="1171942"/>
                </a:cubicBezTo>
                <a:cubicBezTo>
                  <a:pt x="1428493" y="1160653"/>
                  <a:pt x="1412156" y="1150075"/>
                  <a:pt x="1396884" y="1138075"/>
                </a:cubicBezTo>
                <a:cubicBezTo>
                  <a:pt x="1364806" y="1112871"/>
                  <a:pt x="1329502" y="1079961"/>
                  <a:pt x="1302058" y="1050022"/>
                </a:cubicBezTo>
                <a:cubicBezTo>
                  <a:pt x="1292289" y="1039365"/>
                  <a:pt x="1284635" y="1026901"/>
                  <a:pt x="1274964" y="1016155"/>
                </a:cubicBezTo>
                <a:cubicBezTo>
                  <a:pt x="1264284" y="1004288"/>
                  <a:pt x="1250445" y="995230"/>
                  <a:pt x="1241098" y="982288"/>
                </a:cubicBezTo>
                <a:cubicBezTo>
                  <a:pt x="1239072" y="979483"/>
                  <a:pt x="1147680" y="829079"/>
                  <a:pt x="1139498" y="819728"/>
                </a:cubicBezTo>
                <a:cubicBezTo>
                  <a:pt x="1107889" y="783604"/>
                  <a:pt x="1080796" y="742964"/>
                  <a:pt x="1044671" y="711355"/>
                </a:cubicBezTo>
                <a:cubicBezTo>
                  <a:pt x="1026609" y="695551"/>
                  <a:pt x="1007455" y="680913"/>
                  <a:pt x="990484" y="663942"/>
                </a:cubicBezTo>
                <a:cubicBezTo>
                  <a:pt x="906123" y="579581"/>
                  <a:pt x="995783" y="649341"/>
                  <a:pt x="902431" y="582662"/>
                </a:cubicBezTo>
                <a:cubicBezTo>
                  <a:pt x="865091" y="520428"/>
                  <a:pt x="863694" y="511893"/>
                  <a:pt x="780511" y="447195"/>
                </a:cubicBezTo>
                <a:lnTo>
                  <a:pt x="658591" y="352368"/>
                </a:lnTo>
                <a:cubicBezTo>
                  <a:pt x="638271" y="320759"/>
                  <a:pt x="617410" y="289492"/>
                  <a:pt x="597631" y="257542"/>
                </a:cubicBezTo>
                <a:cubicBezTo>
                  <a:pt x="588050" y="242065"/>
                  <a:pt x="576294" y="227397"/>
                  <a:pt x="570538" y="210128"/>
                </a:cubicBezTo>
                <a:cubicBezTo>
                  <a:pt x="561507" y="183035"/>
                  <a:pt x="554050" y="155364"/>
                  <a:pt x="543444" y="128848"/>
                </a:cubicBezTo>
                <a:cubicBezTo>
                  <a:pt x="538929" y="117559"/>
                  <a:pt x="538077" y="103978"/>
                  <a:pt x="529898" y="94982"/>
                </a:cubicBezTo>
                <a:cubicBezTo>
                  <a:pt x="514235" y="77753"/>
                  <a:pt x="466467" y="47702"/>
                  <a:pt x="441844" y="34022"/>
                </a:cubicBezTo>
                <a:cubicBezTo>
                  <a:pt x="433018" y="29118"/>
                  <a:pt x="423518" y="25485"/>
                  <a:pt x="414751" y="20475"/>
                </a:cubicBezTo>
                <a:cubicBezTo>
                  <a:pt x="407683" y="16436"/>
                  <a:pt x="402509" y="7938"/>
                  <a:pt x="394431" y="6928"/>
                </a:cubicBezTo>
                <a:cubicBezTo>
                  <a:pt x="365307" y="3287"/>
                  <a:pt x="343631" y="8057"/>
                  <a:pt x="326698" y="6928"/>
                </a:cubicBezTo>
                <a:close/>
              </a:path>
            </a:pathLst>
          </a:cu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B6CD575-1BBB-F915-7478-7C179D32994D}"/>
              </a:ext>
            </a:extLst>
          </p:cNvPr>
          <p:cNvSpPr/>
          <p:nvPr/>
        </p:nvSpPr>
        <p:spPr>
          <a:xfrm>
            <a:off x="907577" y="3772747"/>
            <a:ext cx="2377490" cy="2418080"/>
          </a:xfrm>
          <a:custGeom>
            <a:avLst/>
            <a:gdLst>
              <a:gd name="connsiteX0" fmla="*/ 162610 w 2377490"/>
              <a:gd name="connsiteY0" fmla="*/ 54186 h 2418080"/>
              <a:gd name="connsiteX1" fmla="*/ 128743 w 2377490"/>
              <a:gd name="connsiteY1" fmla="*/ 67733 h 2418080"/>
              <a:gd name="connsiteX2" fmla="*/ 20370 w 2377490"/>
              <a:gd name="connsiteY2" fmla="*/ 182880 h 2418080"/>
              <a:gd name="connsiteX3" fmla="*/ 50 w 2377490"/>
              <a:gd name="connsiteY3" fmla="*/ 311573 h 2418080"/>
              <a:gd name="connsiteX4" fmla="*/ 27143 w 2377490"/>
              <a:gd name="connsiteY4" fmla="*/ 406400 h 2418080"/>
              <a:gd name="connsiteX5" fmla="*/ 81330 w 2377490"/>
              <a:gd name="connsiteY5" fmla="*/ 487680 h 2418080"/>
              <a:gd name="connsiteX6" fmla="*/ 115196 w 2377490"/>
              <a:gd name="connsiteY6" fmla="*/ 514773 h 2418080"/>
              <a:gd name="connsiteX7" fmla="*/ 142290 w 2377490"/>
              <a:gd name="connsiteY7" fmla="*/ 548640 h 2418080"/>
              <a:gd name="connsiteX8" fmla="*/ 216796 w 2377490"/>
              <a:gd name="connsiteY8" fmla="*/ 596053 h 2418080"/>
              <a:gd name="connsiteX9" fmla="*/ 270983 w 2377490"/>
              <a:gd name="connsiteY9" fmla="*/ 629920 h 2418080"/>
              <a:gd name="connsiteX10" fmla="*/ 406450 w 2377490"/>
              <a:gd name="connsiteY10" fmla="*/ 690880 h 2418080"/>
              <a:gd name="connsiteX11" fmla="*/ 514823 w 2377490"/>
              <a:gd name="connsiteY11" fmla="*/ 745066 h 2418080"/>
              <a:gd name="connsiteX12" fmla="*/ 548690 w 2377490"/>
              <a:gd name="connsiteY12" fmla="*/ 778933 h 2418080"/>
              <a:gd name="connsiteX13" fmla="*/ 636743 w 2377490"/>
              <a:gd name="connsiteY13" fmla="*/ 873760 h 2418080"/>
              <a:gd name="connsiteX14" fmla="*/ 657063 w 2377490"/>
              <a:gd name="connsiteY14" fmla="*/ 927946 h 2418080"/>
              <a:gd name="connsiteX15" fmla="*/ 677383 w 2377490"/>
              <a:gd name="connsiteY15" fmla="*/ 988906 h 2418080"/>
              <a:gd name="connsiteX16" fmla="*/ 690930 w 2377490"/>
              <a:gd name="connsiteY16" fmla="*/ 1016000 h 2418080"/>
              <a:gd name="connsiteX17" fmla="*/ 711250 w 2377490"/>
              <a:gd name="connsiteY17" fmla="*/ 1083733 h 2418080"/>
              <a:gd name="connsiteX18" fmla="*/ 731570 w 2377490"/>
              <a:gd name="connsiteY18" fmla="*/ 1124373 h 2418080"/>
              <a:gd name="connsiteX19" fmla="*/ 772210 w 2377490"/>
              <a:gd name="connsiteY19" fmla="*/ 1198880 h 2418080"/>
              <a:gd name="connsiteX20" fmla="*/ 819623 w 2377490"/>
              <a:gd name="connsiteY20" fmla="*/ 1253066 h 2418080"/>
              <a:gd name="connsiteX21" fmla="*/ 867036 w 2377490"/>
              <a:gd name="connsiteY21" fmla="*/ 1293706 h 2418080"/>
              <a:gd name="connsiteX22" fmla="*/ 894130 w 2377490"/>
              <a:gd name="connsiteY22" fmla="*/ 1320800 h 2418080"/>
              <a:gd name="connsiteX23" fmla="*/ 982183 w 2377490"/>
              <a:gd name="connsiteY23" fmla="*/ 1354666 h 2418080"/>
              <a:gd name="connsiteX24" fmla="*/ 1009276 w 2377490"/>
              <a:gd name="connsiteY24" fmla="*/ 1381760 h 2418080"/>
              <a:gd name="connsiteX25" fmla="*/ 1043143 w 2377490"/>
              <a:gd name="connsiteY25" fmla="*/ 1402080 h 2418080"/>
              <a:gd name="connsiteX26" fmla="*/ 1137970 w 2377490"/>
              <a:gd name="connsiteY26" fmla="*/ 1524000 h 2418080"/>
              <a:gd name="connsiteX27" fmla="*/ 1165063 w 2377490"/>
              <a:gd name="connsiteY27" fmla="*/ 1571413 h 2418080"/>
              <a:gd name="connsiteX28" fmla="*/ 1198930 w 2377490"/>
              <a:gd name="connsiteY28" fmla="*/ 1612053 h 2418080"/>
              <a:gd name="connsiteX29" fmla="*/ 1219250 w 2377490"/>
              <a:gd name="connsiteY29" fmla="*/ 1652693 h 2418080"/>
              <a:gd name="connsiteX30" fmla="*/ 1239570 w 2377490"/>
              <a:gd name="connsiteY30" fmla="*/ 1679786 h 2418080"/>
              <a:gd name="connsiteX31" fmla="*/ 1253116 w 2377490"/>
              <a:gd name="connsiteY31" fmla="*/ 1706880 h 2418080"/>
              <a:gd name="connsiteX32" fmla="*/ 1273436 w 2377490"/>
              <a:gd name="connsiteY32" fmla="*/ 1733973 h 2418080"/>
              <a:gd name="connsiteX33" fmla="*/ 1300530 w 2377490"/>
              <a:gd name="connsiteY33" fmla="*/ 1774613 h 2418080"/>
              <a:gd name="connsiteX34" fmla="*/ 1490183 w 2377490"/>
              <a:gd name="connsiteY34" fmla="*/ 1943946 h 2418080"/>
              <a:gd name="connsiteX35" fmla="*/ 1612103 w 2377490"/>
              <a:gd name="connsiteY35" fmla="*/ 2079413 h 2418080"/>
              <a:gd name="connsiteX36" fmla="*/ 1679836 w 2377490"/>
              <a:gd name="connsiteY36" fmla="*/ 2140373 h 2418080"/>
              <a:gd name="connsiteX37" fmla="*/ 1889810 w 2377490"/>
              <a:gd name="connsiteY37" fmla="*/ 2275840 h 2418080"/>
              <a:gd name="connsiteX38" fmla="*/ 2025276 w 2377490"/>
              <a:gd name="connsiteY38" fmla="*/ 2343573 h 2418080"/>
              <a:gd name="connsiteX39" fmla="*/ 2099783 w 2377490"/>
              <a:gd name="connsiteY39" fmla="*/ 2370666 h 2418080"/>
              <a:gd name="connsiteX40" fmla="*/ 2167516 w 2377490"/>
              <a:gd name="connsiteY40" fmla="*/ 2397760 h 2418080"/>
              <a:gd name="connsiteX41" fmla="*/ 2248796 w 2377490"/>
              <a:gd name="connsiteY41" fmla="*/ 2418080 h 2418080"/>
              <a:gd name="connsiteX42" fmla="*/ 2275890 w 2377490"/>
              <a:gd name="connsiteY42" fmla="*/ 2397760 h 2418080"/>
              <a:gd name="connsiteX43" fmla="*/ 2336850 w 2377490"/>
              <a:gd name="connsiteY43" fmla="*/ 2316480 h 2418080"/>
              <a:gd name="connsiteX44" fmla="*/ 2350396 w 2377490"/>
              <a:gd name="connsiteY44" fmla="*/ 2269066 h 2418080"/>
              <a:gd name="connsiteX45" fmla="*/ 2363943 w 2377490"/>
              <a:gd name="connsiteY45" fmla="*/ 2235200 h 2418080"/>
              <a:gd name="connsiteX46" fmla="*/ 2370716 w 2377490"/>
              <a:gd name="connsiteY46" fmla="*/ 2187786 h 2418080"/>
              <a:gd name="connsiteX47" fmla="*/ 2377490 w 2377490"/>
              <a:gd name="connsiteY47" fmla="*/ 2147146 h 2418080"/>
              <a:gd name="connsiteX48" fmla="*/ 2357170 w 2377490"/>
              <a:gd name="connsiteY48" fmla="*/ 2059093 h 2418080"/>
              <a:gd name="connsiteX49" fmla="*/ 2201383 w 2377490"/>
              <a:gd name="connsiteY49" fmla="*/ 1896533 h 2418080"/>
              <a:gd name="connsiteX50" fmla="*/ 2147196 w 2377490"/>
              <a:gd name="connsiteY50" fmla="*/ 1842346 h 2418080"/>
              <a:gd name="connsiteX51" fmla="*/ 2093010 w 2377490"/>
              <a:gd name="connsiteY51" fmla="*/ 1801706 h 2418080"/>
              <a:gd name="connsiteX52" fmla="*/ 2004956 w 2377490"/>
              <a:gd name="connsiteY52" fmla="*/ 1713653 h 2418080"/>
              <a:gd name="connsiteX53" fmla="*/ 1903356 w 2377490"/>
              <a:gd name="connsiteY53" fmla="*/ 1639146 h 2418080"/>
              <a:gd name="connsiteX54" fmla="*/ 1734023 w 2377490"/>
              <a:gd name="connsiteY54" fmla="*/ 1483360 h 2418080"/>
              <a:gd name="connsiteX55" fmla="*/ 1700156 w 2377490"/>
              <a:gd name="connsiteY55" fmla="*/ 1449493 h 2418080"/>
              <a:gd name="connsiteX56" fmla="*/ 1659516 w 2377490"/>
              <a:gd name="connsiteY56" fmla="*/ 1388533 h 2418080"/>
              <a:gd name="connsiteX57" fmla="*/ 1537596 w 2377490"/>
              <a:gd name="connsiteY57" fmla="*/ 1300480 h 2418080"/>
              <a:gd name="connsiteX58" fmla="*/ 1496956 w 2377490"/>
              <a:gd name="connsiteY58" fmla="*/ 1259840 h 2418080"/>
              <a:gd name="connsiteX59" fmla="*/ 1449543 w 2377490"/>
              <a:gd name="connsiteY59" fmla="*/ 1219200 h 2418080"/>
              <a:gd name="connsiteX60" fmla="*/ 1361490 w 2377490"/>
              <a:gd name="connsiteY60" fmla="*/ 1117600 h 2418080"/>
              <a:gd name="connsiteX61" fmla="*/ 1314076 w 2377490"/>
              <a:gd name="connsiteY61" fmla="*/ 1083733 h 2418080"/>
              <a:gd name="connsiteX62" fmla="*/ 1273436 w 2377490"/>
              <a:gd name="connsiteY62" fmla="*/ 1043093 h 2418080"/>
              <a:gd name="connsiteX63" fmla="*/ 1158290 w 2377490"/>
              <a:gd name="connsiteY63" fmla="*/ 941493 h 2418080"/>
              <a:gd name="connsiteX64" fmla="*/ 1043143 w 2377490"/>
              <a:gd name="connsiteY64" fmla="*/ 846666 h 2418080"/>
              <a:gd name="connsiteX65" fmla="*/ 1002503 w 2377490"/>
              <a:gd name="connsiteY65" fmla="*/ 806026 h 2418080"/>
              <a:gd name="connsiteX66" fmla="*/ 955090 w 2377490"/>
              <a:gd name="connsiteY66" fmla="*/ 765386 h 2418080"/>
              <a:gd name="connsiteX67" fmla="*/ 846716 w 2377490"/>
              <a:gd name="connsiteY67" fmla="*/ 657013 h 2418080"/>
              <a:gd name="connsiteX68" fmla="*/ 677383 w 2377490"/>
              <a:gd name="connsiteY68" fmla="*/ 521546 h 2418080"/>
              <a:gd name="connsiteX69" fmla="*/ 650290 w 2377490"/>
              <a:gd name="connsiteY69" fmla="*/ 480906 h 2418080"/>
              <a:gd name="connsiteX70" fmla="*/ 589330 w 2377490"/>
              <a:gd name="connsiteY70" fmla="*/ 358986 h 2418080"/>
              <a:gd name="connsiteX71" fmla="*/ 541916 w 2377490"/>
              <a:gd name="connsiteY71" fmla="*/ 243840 h 2418080"/>
              <a:gd name="connsiteX72" fmla="*/ 508050 w 2377490"/>
              <a:gd name="connsiteY72" fmla="*/ 189653 h 2418080"/>
              <a:gd name="connsiteX73" fmla="*/ 453863 w 2377490"/>
              <a:gd name="connsiteY73" fmla="*/ 101600 h 2418080"/>
              <a:gd name="connsiteX74" fmla="*/ 433543 w 2377490"/>
              <a:gd name="connsiteY74" fmla="*/ 67733 h 2418080"/>
              <a:gd name="connsiteX75" fmla="*/ 352263 w 2377490"/>
              <a:gd name="connsiteY75" fmla="*/ 33866 h 2418080"/>
              <a:gd name="connsiteX76" fmla="*/ 318396 w 2377490"/>
              <a:gd name="connsiteY76" fmla="*/ 20320 h 2418080"/>
              <a:gd name="connsiteX77" fmla="*/ 298076 w 2377490"/>
              <a:gd name="connsiteY77" fmla="*/ 6773 h 2418080"/>
              <a:gd name="connsiteX78" fmla="*/ 257436 w 2377490"/>
              <a:gd name="connsiteY78" fmla="*/ 0 h 2418080"/>
              <a:gd name="connsiteX79" fmla="*/ 162610 w 2377490"/>
              <a:gd name="connsiteY79" fmla="*/ 54186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377490" h="2418080">
                <a:moveTo>
                  <a:pt x="162610" y="54186"/>
                </a:moveTo>
                <a:cubicBezTo>
                  <a:pt x="141161" y="65475"/>
                  <a:pt x="138860" y="60989"/>
                  <a:pt x="128743" y="67733"/>
                </a:cubicBezTo>
                <a:cubicBezTo>
                  <a:pt x="81576" y="99178"/>
                  <a:pt x="56574" y="138631"/>
                  <a:pt x="20370" y="182880"/>
                </a:cubicBezTo>
                <a:cubicBezTo>
                  <a:pt x="-2016" y="238842"/>
                  <a:pt x="50" y="223716"/>
                  <a:pt x="50" y="311573"/>
                </a:cubicBezTo>
                <a:cubicBezTo>
                  <a:pt x="50" y="345136"/>
                  <a:pt x="10448" y="377563"/>
                  <a:pt x="27143" y="406400"/>
                </a:cubicBezTo>
                <a:cubicBezTo>
                  <a:pt x="43458" y="434580"/>
                  <a:pt x="55903" y="467338"/>
                  <a:pt x="81330" y="487680"/>
                </a:cubicBezTo>
                <a:cubicBezTo>
                  <a:pt x="92619" y="496711"/>
                  <a:pt x="104974" y="504551"/>
                  <a:pt x="115196" y="514773"/>
                </a:cubicBezTo>
                <a:cubicBezTo>
                  <a:pt x="125419" y="524996"/>
                  <a:pt x="132067" y="538417"/>
                  <a:pt x="142290" y="548640"/>
                </a:cubicBezTo>
                <a:cubicBezTo>
                  <a:pt x="175182" y="581532"/>
                  <a:pt x="176636" y="573104"/>
                  <a:pt x="216796" y="596053"/>
                </a:cubicBezTo>
                <a:cubicBezTo>
                  <a:pt x="235290" y="606621"/>
                  <a:pt x="252363" y="619576"/>
                  <a:pt x="270983" y="629920"/>
                </a:cubicBezTo>
                <a:cubicBezTo>
                  <a:pt x="369525" y="684665"/>
                  <a:pt x="306552" y="644773"/>
                  <a:pt x="406450" y="690880"/>
                </a:cubicBezTo>
                <a:cubicBezTo>
                  <a:pt x="443121" y="707805"/>
                  <a:pt x="514823" y="745066"/>
                  <a:pt x="514823" y="745066"/>
                </a:cubicBezTo>
                <a:cubicBezTo>
                  <a:pt x="526112" y="756355"/>
                  <a:pt x="536959" y="768104"/>
                  <a:pt x="548690" y="778933"/>
                </a:cubicBezTo>
                <a:cubicBezTo>
                  <a:pt x="591484" y="818436"/>
                  <a:pt x="609974" y="823568"/>
                  <a:pt x="636743" y="873760"/>
                </a:cubicBezTo>
                <a:cubicBezTo>
                  <a:pt x="645821" y="890781"/>
                  <a:pt x="650643" y="909755"/>
                  <a:pt x="657063" y="927946"/>
                </a:cubicBezTo>
                <a:cubicBezTo>
                  <a:pt x="664192" y="948144"/>
                  <a:pt x="669694" y="968915"/>
                  <a:pt x="677383" y="988906"/>
                </a:cubicBezTo>
                <a:cubicBezTo>
                  <a:pt x="681008" y="998330"/>
                  <a:pt x="687534" y="1006491"/>
                  <a:pt x="690930" y="1016000"/>
                </a:cubicBezTo>
                <a:cubicBezTo>
                  <a:pt x="698858" y="1038199"/>
                  <a:pt x="702973" y="1061662"/>
                  <a:pt x="711250" y="1083733"/>
                </a:cubicBezTo>
                <a:cubicBezTo>
                  <a:pt x="716568" y="1097914"/>
                  <a:pt x="725303" y="1110585"/>
                  <a:pt x="731570" y="1124373"/>
                </a:cubicBezTo>
                <a:cubicBezTo>
                  <a:pt x="754461" y="1174733"/>
                  <a:pt x="733955" y="1146280"/>
                  <a:pt x="772210" y="1198880"/>
                </a:cubicBezTo>
                <a:cubicBezTo>
                  <a:pt x="822325" y="1267787"/>
                  <a:pt x="777791" y="1204262"/>
                  <a:pt x="819623" y="1253066"/>
                </a:cubicBezTo>
                <a:cubicBezTo>
                  <a:pt x="852596" y="1291535"/>
                  <a:pt x="823947" y="1272162"/>
                  <a:pt x="867036" y="1293706"/>
                </a:cubicBezTo>
                <a:cubicBezTo>
                  <a:pt x="876067" y="1302737"/>
                  <a:pt x="883667" y="1313476"/>
                  <a:pt x="894130" y="1320800"/>
                </a:cubicBezTo>
                <a:cubicBezTo>
                  <a:pt x="922755" y="1340838"/>
                  <a:pt x="949200" y="1345243"/>
                  <a:pt x="982183" y="1354666"/>
                </a:cubicBezTo>
                <a:cubicBezTo>
                  <a:pt x="991214" y="1363697"/>
                  <a:pt x="999194" y="1373919"/>
                  <a:pt x="1009276" y="1381760"/>
                </a:cubicBezTo>
                <a:cubicBezTo>
                  <a:pt x="1019668" y="1389843"/>
                  <a:pt x="1033834" y="1392771"/>
                  <a:pt x="1043143" y="1402080"/>
                </a:cubicBezTo>
                <a:cubicBezTo>
                  <a:pt x="1062805" y="1421742"/>
                  <a:pt x="1117892" y="1492768"/>
                  <a:pt x="1137970" y="1524000"/>
                </a:cubicBezTo>
                <a:cubicBezTo>
                  <a:pt x="1147813" y="1539312"/>
                  <a:pt x="1154702" y="1556447"/>
                  <a:pt x="1165063" y="1571413"/>
                </a:cubicBezTo>
                <a:cubicBezTo>
                  <a:pt x="1175100" y="1585911"/>
                  <a:pt x="1189148" y="1597381"/>
                  <a:pt x="1198930" y="1612053"/>
                </a:cubicBezTo>
                <a:cubicBezTo>
                  <a:pt x="1207331" y="1624655"/>
                  <a:pt x="1211458" y="1639706"/>
                  <a:pt x="1219250" y="1652693"/>
                </a:cubicBezTo>
                <a:cubicBezTo>
                  <a:pt x="1225058" y="1662373"/>
                  <a:pt x="1233587" y="1670213"/>
                  <a:pt x="1239570" y="1679786"/>
                </a:cubicBezTo>
                <a:cubicBezTo>
                  <a:pt x="1244921" y="1688348"/>
                  <a:pt x="1247765" y="1698318"/>
                  <a:pt x="1253116" y="1706880"/>
                </a:cubicBezTo>
                <a:cubicBezTo>
                  <a:pt x="1259099" y="1716453"/>
                  <a:pt x="1266962" y="1724725"/>
                  <a:pt x="1273436" y="1733973"/>
                </a:cubicBezTo>
                <a:cubicBezTo>
                  <a:pt x="1282773" y="1747311"/>
                  <a:pt x="1289578" y="1762566"/>
                  <a:pt x="1300530" y="1774613"/>
                </a:cubicBezTo>
                <a:cubicBezTo>
                  <a:pt x="1453631" y="1943023"/>
                  <a:pt x="1354258" y="1828409"/>
                  <a:pt x="1490183" y="1943946"/>
                </a:cubicBezTo>
                <a:cubicBezTo>
                  <a:pt x="1555642" y="1999586"/>
                  <a:pt x="1546885" y="2010934"/>
                  <a:pt x="1612103" y="2079413"/>
                </a:cubicBezTo>
                <a:cubicBezTo>
                  <a:pt x="1633051" y="2101409"/>
                  <a:pt x="1656602" y="2120807"/>
                  <a:pt x="1679836" y="2140373"/>
                </a:cubicBezTo>
                <a:cubicBezTo>
                  <a:pt x="1757134" y="2205466"/>
                  <a:pt x="1784087" y="2214453"/>
                  <a:pt x="1889810" y="2275840"/>
                </a:cubicBezTo>
                <a:cubicBezTo>
                  <a:pt x="1940608" y="2305335"/>
                  <a:pt x="1969523" y="2320765"/>
                  <a:pt x="2025276" y="2343573"/>
                </a:cubicBezTo>
                <a:cubicBezTo>
                  <a:pt x="2049735" y="2353579"/>
                  <a:pt x="2075088" y="2361258"/>
                  <a:pt x="2099783" y="2370666"/>
                </a:cubicBezTo>
                <a:cubicBezTo>
                  <a:pt x="2122507" y="2379323"/>
                  <a:pt x="2144585" y="2389667"/>
                  <a:pt x="2167516" y="2397760"/>
                </a:cubicBezTo>
                <a:cubicBezTo>
                  <a:pt x="2200282" y="2409324"/>
                  <a:pt x="2216825" y="2411685"/>
                  <a:pt x="2248796" y="2418080"/>
                </a:cubicBezTo>
                <a:cubicBezTo>
                  <a:pt x="2257827" y="2411307"/>
                  <a:pt x="2267907" y="2405743"/>
                  <a:pt x="2275890" y="2397760"/>
                </a:cubicBezTo>
                <a:cubicBezTo>
                  <a:pt x="2302460" y="2371190"/>
                  <a:pt x="2316334" y="2347253"/>
                  <a:pt x="2336850" y="2316480"/>
                </a:cubicBezTo>
                <a:cubicBezTo>
                  <a:pt x="2341365" y="2300675"/>
                  <a:pt x="2345198" y="2284660"/>
                  <a:pt x="2350396" y="2269066"/>
                </a:cubicBezTo>
                <a:cubicBezTo>
                  <a:pt x="2354241" y="2257532"/>
                  <a:pt x="2360994" y="2246995"/>
                  <a:pt x="2363943" y="2235200"/>
                </a:cubicBezTo>
                <a:cubicBezTo>
                  <a:pt x="2367815" y="2219712"/>
                  <a:pt x="2368288" y="2203565"/>
                  <a:pt x="2370716" y="2187786"/>
                </a:cubicBezTo>
                <a:cubicBezTo>
                  <a:pt x="2372804" y="2174212"/>
                  <a:pt x="2375232" y="2160693"/>
                  <a:pt x="2377490" y="2147146"/>
                </a:cubicBezTo>
                <a:cubicBezTo>
                  <a:pt x="2370717" y="2117795"/>
                  <a:pt x="2372668" y="2084923"/>
                  <a:pt x="2357170" y="2059093"/>
                </a:cubicBezTo>
                <a:cubicBezTo>
                  <a:pt x="2308668" y="1978256"/>
                  <a:pt x="2261751" y="1953128"/>
                  <a:pt x="2201383" y="1896533"/>
                </a:cubicBezTo>
                <a:cubicBezTo>
                  <a:pt x="2182748" y="1879062"/>
                  <a:pt x="2166420" y="1859167"/>
                  <a:pt x="2147196" y="1842346"/>
                </a:cubicBezTo>
                <a:cubicBezTo>
                  <a:pt x="2130205" y="1827478"/>
                  <a:pt x="2109752" y="1816854"/>
                  <a:pt x="2093010" y="1801706"/>
                </a:cubicBezTo>
                <a:cubicBezTo>
                  <a:pt x="2062230" y="1773857"/>
                  <a:pt x="2036472" y="1740667"/>
                  <a:pt x="2004956" y="1713653"/>
                </a:cubicBezTo>
                <a:cubicBezTo>
                  <a:pt x="1973069" y="1686322"/>
                  <a:pt x="1936244" y="1665263"/>
                  <a:pt x="1903356" y="1639146"/>
                </a:cubicBezTo>
                <a:cubicBezTo>
                  <a:pt x="1729076" y="1500747"/>
                  <a:pt x="1822171" y="1579522"/>
                  <a:pt x="1734023" y="1483360"/>
                </a:cubicBezTo>
                <a:cubicBezTo>
                  <a:pt x="1723235" y="1471591"/>
                  <a:pt x="1710129" y="1461960"/>
                  <a:pt x="1700156" y="1449493"/>
                </a:cubicBezTo>
                <a:cubicBezTo>
                  <a:pt x="1674357" y="1417244"/>
                  <a:pt x="1687453" y="1416470"/>
                  <a:pt x="1659516" y="1388533"/>
                </a:cubicBezTo>
                <a:cubicBezTo>
                  <a:pt x="1547756" y="1276773"/>
                  <a:pt x="1650902" y="1383570"/>
                  <a:pt x="1537596" y="1300480"/>
                </a:cubicBezTo>
                <a:cubicBezTo>
                  <a:pt x="1522147" y="1289151"/>
                  <a:pt x="1511033" y="1272834"/>
                  <a:pt x="1496956" y="1259840"/>
                </a:cubicBezTo>
                <a:cubicBezTo>
                  <a:pt x="1481661" y="1245721"/>
                  <a:pt x="1463899" y="1234273"/>
                  <a:pt x="1449543" y="1219200"/>
                </a:cubicBezTo>
                <a:cubicBezTo>
                  <a:pt x="1418636" y="1186747"/>
                  <a:pt x="1397958" y="1143648"/>
                  <a:pt x="1361490" y="1117600"/>
                </a:cubicBezTo>
                <a:cubicBezTo>
                  <a:pt x="1345685" y="1106311"/>
                  <a:pt x="1328903" y="1096279"/>
                  <a:pt x="1314076" y="1083733"/>
                </a:cubicBezTo>
                <a:cubicBezTo>
                  <a:pt x="1299451" y="1071358"/>
                  <a:pt x="1287584" y="1056011"/>
                  <a:pt x="1273436" y="1043093"/>
                </a:cubicBezTo>
                <a:cubicBezTo>
                  <a:pt x="1235635" y="1008579"/>
                  <a:pt x="1198695" y="972919"/>
                  <a:pt x="1158290" y="941493"/>
                </a:cubicBezTo>
                <a:cubicBezTo>
                  <a:pt x="1106411" y="901143"/>
                  <a:pt x="1090573" y="890708"/>
                  <a:pt x="1043143" y="846666"/>
                </a:cubicBezTo>
                <a:cubicBezTo>
                  <a:pt x="1029104" y="833630"/>
                  <a:pt x="1016580" y="819020"/>
                  <a:pt x="1002503" y="806026"/>
                </a:cubicBezTo>
                <a:cubicBezTo>
                  <a:pt x="987208" y="791907"/>
                  <a:pt x="970132" y="779774"/>
                  <a:pt x="955090" y="765386"/>
                </a:cubicBezTo>
                <a:cubicBezTo>
                  <a:pt x="918172" y="730073"/>
                  <a:pt x="887586" y="687666"/>
                  <a:pt x="846716" y="657013"/>
                </a:cubicBezTo>
                <a:cubicBezTo>
                  <a:pt x="822146" y="638585"/>
                  <a:pt x="691987" y="543452"/>
                  <a:pt x="677383" y="521546"/>
                </a:cubicBezTo>
                <a:cubicBezTo>
                  <a:pt x="668352" y="507999"/>
                  <a:pt x="658667" y="494867"/>
                  <a:pt x="650290" y="480906"/>
                </a:cubicBezTo>
                <a:cubicBezTo>
                  <a:pt x="622389" y="434405"/>
                  <a:pt x="609826" y="408762"/>
                  <a:pt x="589330" y="358986"/>
                </a:cubicBezTo>
                <a:cubicBezTo>
                  <a:pt x="569066" y="309773"/>
                  <a:pt x="567780" y="292694"/>
                  <a:pt x="541916" y="243840"/>
                </a:cubicBezTo>
                <a:cubicBezTo>
                  <a:pt x="531950" y="225015"/>
                  <a:pt x="518492" y="208217"/>
                  <a:pt x="508050" y="189653"/>
                </a:cubicBezTo>
                <a:cubicBezTo>
                  <a:pt x="424774" y="41606"/>
                  <a:pt x="529162" y="209171"/>
                  <a:pt x="453863" y="101600"/>
                </a:cubicBezTo>
                <a:cubicBezTo>
                  <a:pt x="446313" y="90815"/>
                  <a:pt x="442852" y="77042"/>
                  <a:pt x="433543" y="67733"/>
                </a:cubicBezTo>
                <a:cubicBezTo>
                  <a:pt x="410923" y="45113"/>
                  <a:pt x="380695" y="43343"/>
                  <a:pt x="352263" y="33866"/>
                </a:cubicBezTo>
                <a:cubicBezTo>
                  <a:pt x="340728" y="30021"/>
                  <a:pt x="329271" y="25757"/>
                  <a:pt x="318396" y="20320"/>
                </a:cubicBezTo>
                <a:cubicBezTo>
                  <a:pt x="311115" y="16679"/>
                  <a:pt x="305799" y="9347"/>
                  <a:pt x="298076" y="6773"/>
                </a:cubicBezTo>
                <a:cubicBezTo>
                  <a:pt x="285047" y="2430"/>
                  <a:pt x="270983" y="2258"/>
                  <a:pt x="257436" y="0"/>
                </a:cubicBezTo>
                <a:cubicBezTo>
                  <a:pt x="166707" y="15121"/>
                  <a:pt x="184059" y="42897"/>
                  <a:pt x="162610" y="54186"/>
                </a:cubicBezTo>
                <a:close/>
              </a:path>
            </a:pathLst>
          </a:custGeom>
          <a:solidFill>
            <a:srgbClr val="C7D05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0C41B5D-6768-E63E-97F2-9A800182FCD3}"/>
              </a:ext>
            </a:extLst>
          </p:cNvPr>
          <p:cNvSpPr/>
          <p:nvPr/>
        </p:nvSpPr>
        <p:spPr>
          <a:xfrm>
            <a:off x="974460" y="3251731"/>
            <a:ext cx="2974393" cy="2932322"/>
          </a:xfrm>
          <a:custGeom>
            <a:avLst/>
            <a:gdLst>
              <a:gd name="connsiteX0" fmla="*/ 265060 w 2974393"/>
              <a:gd name="connsiteY0" fmla="*/ 26562 h 2932322"/>
              <a:gd name="connsiteX1" fmla="*/ 136367 w 2974393"/>
              <a:gd name="connsiteY1" fmla="*/ 33336 h 2932322"/>
              <a:gd name="connsiteX2" fmla="*/ 116047 w 2974393"/>
              <a:gd name="connsiteY2" fmla="*/ 46882 h 2932322"/>
              <a:gd name="connsiteX3" fmla="*/ 82180 w 2974393"/>
              <a:gd name="connsiteY3" fmla="*/ 80749 h 2932322"/>
              <a:gd name="connsiteX4" fmla="*/ 27993 w 2974393"/>
              <a:gd name="connsiteY4" fmla="*/ 168802 h 2932322"/>
              <a:gd name="connsiteX5" fmla="*/ 14447 w 2974393"/>
              <a:gd name="connsiteY5" fmla="*/ 195896 h 2932322"/>
              <a:gd name="connsiteX6" fmla="*/ 900 w 2974393"/>
              <a:gd name="connsiteY6" fmla="*/ 256856 h 2932322"/>
              <a:gd name="connsiteX7" fmla="*/ 7673 w 2974393"/>
              <a:gd name="connsiteY7" fmla="*/ 385549 h 2932322"/>
              <a:gd name="connsiteX8" fmla="*/ 95727 w 2974393"/>
              <a:gd name="connsiteY8" fmla="*/ 453282 h 2932322"/>
              <a:gd name="connsiteX9" fmla="*/ 149913 w 2974393"/>
              <a:gd name="connsiteY9" fmla="*/ 460056 h 2932322"/>
              <a:gd name="connsiteX10" fmla="*/ 278607 w 2974393"/>
              <a:gd name="connsiteY10" fmla="*/ 487149 h 2932322"/>
              <a:gd name="connsiteX11" fmla="*/ 326020 w 2974393"/>
              <a:gd name="connsiteY11" fmla="*/ 493922 h 2932322"/>
              <a:gd name="connsiteX12" fmla="*/ 359887 w 2974393"/>
              <a:gd name="connsiteY12" fmla="*/ 507469 h 2932322"/>
              <a:gd name="connsiteX13" fmla="*/ 461487 w 2974393"/>
              <a:gd name="connsiteY13" fmla="*/ 588749 h 2932322"/>
              <a:gd name="connsiteX14" fmla="*/ 488580 w 2974393"/>
              <a:gd name="connsiteY14" fmla="*/ 609069 h 2932322"/>
              <a:gd name="connsiteX15" fmla="*/ 529220 w 2974393"/>
              <a:gd name="connsiteY15" fmla="*/ 663256 h 2932322"/>
              <a:gd name="connsiteX16" fmla="*/ 569860 w 2974393"/>
              <a:gd name="connsiteY16" fmla="*/ 697122 h 2932322"/>
              <a:gd name="connsiteX17" fmla="*/ 617273 w 2974393"/>
              <a:gd name="connsiteY17" fmla="*/ 771629 h 2932322"/>
              <a:gd name="connsiteX18" fmla="*/ 644367 w 2974393"/>
              <a:gd name="connsiteY18" fmla="*/ 839362 h 2932322"/>
              <a:gd name="connsiteX19" fmla="*/ 657913 w 2974393"/>
              <a:gd name="connsiteY19" fmla="*/ 893549 h 2932322"/>
              <a:gd name="connsiteX20" fmla="*/ 698553 w 2974393"/>
              <a:gd name="connsiteY20" fmla="*/ 961282 h 2932322"/>
              <a:gd name="connsiteX21" fmla="*/ 745967 w 2974393"/>
              <a:gd name="connsiteY21" fmla="*/ 1022242 h 2932322"/>
              <a:gd name="connsiteX22" fmla="*/ 766287 w 2974393"/>
              <a:gd name="connsiteY22" fmla="*/ 1049336 h 2932322"/>
              <a:gd name="connsiteX23" fmla="*/ 786607 w 2974393"/>
              <a:gd name="connsiteY23" fmla="*/ 1069656 h 2932322"/>
              <a:gd name="connsiteX24" fmla="*/ 813700 w 2974393"/>
              <a:gd name="connsiteY24" fmla="*/ 1103522 h 2932322"/>
              <a:gd name="connsiteX25" fmla="*/ 881433 w 2974393"/>
              <a:gd name="connsiteY25" fmla="*/ 1171256 h 2932322"/>
              <a:gd name="connsiteX26" fmla="*/ 915300 w 2974393"/>
              <a:gd name="connsiteY26" fmla="*/ 1205122 h 2932322"/>
              <a:gd name="connsiteX27" fmla="*/ 1003353 w 2974393"/>
              <a:gd name="connsiteY27" fmla="*/ 1286402 h 2932322"/>
              <a:gd name="connsiteX28" fmla="*/ 1023673 w 2974393"/>
              <a:gd name="connsiteY28" fmla="*/ 1320269 h 2932322"/>
              <a:gd name="connsiteX29" fmla="*/ 1050767 w 2974393"/>
              <a:gd name="connsiteY29" fmla="*/ 1347362 h 2932322"/>
              <a:gd name="connsiteX30" fmla="*/ 1077860 w 2974393"/>
              <a:gd name="connsiteY30" fmla="*/ 1388002 h 2932322"/>
              <a:gd name="connsiteX31" fmla="*/ 1111727 w 2974393"/>
              <a:gd name="connsiteY31" fmla="*/ 1428642 h 2932322"/>
              <a:gd name="connsiteX32" fmla="*/ 1132047 w 2974393"/>
              <a:gd name="connsiteY32" fmla="*/ 1462509 h 2932322"/>
              <a:gd name="connsiteX33" fmla="*/ 1206553 w 2974393"/>
              <a:gd name="connsiteY33" fmla="*/ 1530242 h 2932322"/>
              <a:gd name="connsiteX34" fmla="*/ 1240420 w 2974393"/>
              <a:gd name="connsiteY34" fmla="*/ 1550562 h 2932322"/>
              <a:gd name="connsiteX35" fmla="*/ 1281060 w 2974393"/>
              <a:gd name="connsiteY35" fmla="*/ 1577656 h 2932322"/>
              <a:gd name="connsiteX36" fmla="*/ 1301380 w 2974393"/>
              <a:gd name="connsiteY36" fmla="*/ 1597976 h 2932322"/>
              <a:gd name="connsiteX37" fmla="*/ 1382660 w 2974393"/>
              <a:gd name="connsiteY37" fmla="*/ 1625069 h 2932322"/>
              <a:gd name="connsiteX38" fmla="*/ 1450393 w 2974393"/>
              <a:gd name="connsiteY38" fmla="*/ 1652162 h 2932322"/>
              <a:gd name="connsiteX39" fmla="*/ 1484260 w 2974393"/>
              <a:gd name="connsiteY39" fmla="*/ 1679256 h 2932322"/>
              <a:gd name="connsiteX40" fmla="*/ 1497807 w 2974393"/>
              <a:gd name="connsiteY40" fmla="*/ 1699576 h 2932322"/>
              <a:gd name="connsiteX41" fmla="*/ 1524900 w 2974393"/>
              <a:gd name="connsiteY41" fmla="*/ 1713122 h 2932322"/>
              <a:gd name="connsiteX42" fmla="*/ 1545220 w 2974393"/>
              <a:gd name="connsiteY42" fmla="*/ 1733442 h 2932322"/>
              <a:gd name="connsiteX43" fmla="*/ 1592633 w 2974393"/>
              <a:gd name="connsiteY43" fmla="*/ 1787629 h 2932322"/>
              <a:gd name="connsiteX44" fmla="*/ 1687460 w 2974393"/>
              <a:gd name="connsiteY44" fmla="*/ 1889229 h 2932322"/>
              <a:gd name="connsiteX45" fmla="*/ 1714553 w 2974393"/>
              <a:gd name="connsiteY45" fmla="*/ 1943416 h 2932322"/>
              <a:gd name="connsiteX46" fmla="*/ 1728100 w 2974393"/>
              <a:gd name="connsiteY46" fmla="*/ 1963736 h 2932322"/>
              <a:gd name="connsiteX47" fmla="*/ 1761967 w 2974393"/>
              <a:gd name="connsiteY47" fmla="*/ 2038242 h 2932322"/>
              <a:gd name="connsiteX48" fmla="*/ 1782287 w 2974393"/>
              <a:gd name="connsiteY48" fmla="*/ 2051789 h 2932322"/>
              <a:gd name="connsiteX49" fmla="*/ 1802607 w 2974393"/>
              <a:gd name="connsiteY49" fmla="*/ 2072109 h 2932322"/>
              <a:gd name="connsiteX50" fmla="*/ 1809380 w 2974393"/>
              <a:gd name="connsiteY50" fmla="*/ 2092429 h 2932322"/>
              <a:gd name="connsiteX51" fmla="*/ 1836473 w 2974393"/>
              <a:gd name="connsiteY51" fmla="*/ 2105976 h 2932322"/>
              <a:gd name="connsiteX52" fmla="*/ 1856793 w 2974393"/>
              <a:gd name="connsiteY52" fmla="*/ 2119522 h 2932322"/>
              <a:gd name="connsiteX53" fmla="*/ 1904207 w 2974393"/>
              <a:gd name="connsiteY53" fmla="*/ 2166936 h 2932322"/>
              <a:gd name="connsiteX54" fmla="*/ 1938073 w 2974393"/>
              <a:gd name="connsiteY54" fmla="*/ 2180482 h 2932322"/>
              <a:gd name="connsiteX55" fmla="*/ 2039673 w 2974393"/>
              <a:gd name="connsiteY55" fmla="*/ 2234669 h 2932322"/>
              <a:gd name="connsiteX56" fmla="*/ 2087087 w 2974393"/>
              <a:gd name="connsiteY56" fmla="*/ 2248216 h 2932322"/>
              <a:gd name="connsiteX57" fmla="*/ 2141273 w 2974393"/>
              <a:gd name="connsiteY57" fmla="*/ 2275309 h 2932322"/>
              <a:gd name="connsiteX58" fmla="*/ 2236100 w 2974393"/>
              <a:gd name="connsiteY58" fmla="*/ 2336269 h 2932322"/>
              <a:gd name="connsiteX59" fmla="*/ 2249647 w 2974393"/>
              <a:gd name="connsiteY59" fmla="*/ 2363362 h 2932322"/>
              <a:gd name="connsiteX60" fmla="*/ 2303833 w 2974393"/>
              <a:gd name="connsiteY60" fmla="*/ 2410776 h 2932322"/>
              <a:gd name="connsiteX61" fmla="*/ 2364793 w 2974393"/>
              <a:gd name="connsiteY61" fmla="*/ 2498829 h 2932322"/>
              <a:gd name="connsiteX62" fmla="*/ 2364793 w 2974393"/>
              <a:gd name="connsiteY62" fmla="*/ 2498829 h 2932322"/>
              <a:gd name="connsiteX63" fmla="*/ 2385113 w 2974393"/>
              <a:gd name="connsiteY63" fmla="*/ 2532696 h 2932322"/>
              <a:gd name="connsiteX64" fmla="*/ 2425753 w 2974393"/>
              <a:gd name="connsiteY64" fmla="*/ 2593656 h 2932322"/>
              <a:gd name="connsiteX65" fmla="*/ 2452847 w 2974393"/>
              <a:gd name="connsiteY65" fmla="*/ 2681709 h 2932322"/>
              <a:gd name="connsiteX66" fmla="*/ 2459620 w 2974393"/>
              <a:gd name="connsiteY66" fmla="*/ 2722349 h 2932322"/>
              <a:gd name="connsiteX67" fmla="*/ 2473167 w 2974393"/>
              <a:gd name="connsiteY67" fmla="*/ 2756216 h 2932322"/>
              <a:gd name="connsiteX68" fmla="*/ 2486713 w 2974393"/>
              <a:gd name="connsiteY68" fmla="*/ 2796856 h 2932322"/>
              <a:gd name="connsiteX69" fmla="*/ 2513807 w 2974393"/>
              <a:gd name="connsiteY69" fmla="*/ 2823949 h 2932322"/>
              <a:gd name="connsiteX70" fmla="*/ 2534127 w 2974393"/>
              <a:gd name="connsiteY70" fmla="*/ 2857816 h 2932322"/>
              <a:gd name="connsiteX71" fmla="*/ 2574767 w 2974393"/>
              <a:gd name="connsiteY71" fmla="*/ 2878136 h 2932322"/>
              <a:gd name="connsiteX72" fmla="*/ 2608633 w 2974393"/>
              <a:gd name="connsiteY72" fmla="*/ 2905229 h 2932322"/>
              <a:gd name="connsiteX73" fmla="*/ 2703460 w 2974393"/>
              <a:gd name="connsiteY73" fmla="*/ 2932322 h 2932322"/>
              <a:gd name="connsiteX74" fmla="*/ 2899887 w 2974393"/>
              <a:gd name="connsiteY74" fmla="*/ 2878136 h 2932322"/>
              <a:gd name="connsiteX75" fmla="*/ 2933753 w 2974393"/>
              <a:gd name="connsiteY75" fmla="*/ 2830722 h 2932322"/>
              <a:gd name="connsiteX76" fmla="*/ 2967620 w 2974393"/>
              <a:gd name="connsiteY76" fmla="*/ 2742669 h 2932322"/>
              <a:gd name="connsiteX77" fmla="*/ 2974393 w 2974393"/>
              <a:gd name="connsiteY77" fmla="*/ 2702029 h 2932322"/>
              <a:gd name="connsiteX78" fmla="*/ 2967620 w 2974393"/>
              <a:gd name="connsiteY78" fmla="*/ 2607202 h 2932322"/>
              <a:gd name="connsiteX79" fmla="*/ 2940527 w 2974393"/>
              <a:gd name="connsiteY79" fmla="*/ 2566562 h 2932322"/>
              <a:gd name="connsiteX80" fmla="*/ 2893113 w 2974393"/>
              <a:gd name="connsiteY80" fmla="*/ 2505602 h 2932322"/>
              <a:gd name="connsiteX81" fmla="*/ 2696687 w 2974393"/>
              <a:gd name="connsiteY81" fmla="*/ 2349816 h 2932322"/>
              <a:gd name="connsiteX82" fmla="*/ 2628953 w 2974393"/>
              <a:gd name="connsiteY82" fmla="*/ 2309176 h 2932322"/>
              <a:gd name="connsiteX83" fmla="*/ 2581540 w 2974393"/>
              <a:gd name="connsiteY83" fmla="*/ 2275309 h 2932322"/>
              <a:gd name="connsiteX84" fmla="*/ 2527353 w 2974393"/>
              <a:gd name="connsiteY84" fmla="*/ 2248216 h 2932322"/>
              <a:gd name="connsiteX85" fmla="*/ 2493487 w 2974393"/>
              <a:gd name="connsiteY85" fmla="*/ 2221122 h 2932322"/>
              <a:gd name="connsiteX86" fmla="*/ 2446073 w 2974393"/>
              <a:gd name="connsiteY86" fmla="*/ 2194029 h 2932322"/>
              <a:gd name="connsiteX87" fmla="*/ 2330927 w 2974393"/>
              <a:gd name="connsiteY87" fmla="*/ 2072109 h 2932322"/>
              <a:gd name="connsiteX88" fmla="*/ 2297060 w 2974393"/>
              <a:gd name="connsiteY88" fmla="*/ 2031469 h 2932322"/>
              <a:gd name="connsiteX89" fmla="*/ 2263193 w 2974393"/>
              <a:gd name="connsiteY89" fmla="*/ 1997602 h 2932322"/>
              <a:gd name="connsiteX90" fmla="*/ 2236100 w 2974393"/>
              <a:gd name="connsiteY90" fmla="*/ 1977282 h 2932322"/>
              <a:gd name="connsiteX91" fmla="*/ 2141273 w 2974393"/>
              <a:gd name="connsiteY91" fmla="*/ 1862136 h 2932322"/>
              <a:gd name="connsiteX92" fmla="*/ 2073540 w 2974393"/>
              <a:gd name="connsiteY92" fmla="*/ 1794402 h 2932322"/>
              <a:gd name="connsiteX93" fmla="*/ 2019353 w 2974393"/>
              <a:gd name="connsiteY93" fmla="*/ 1746989 h 2932322"/>
              <a:gd name="connsiteX94" fmla="*/ 1931300 w 2974393"/>
              <a:gd name="connsiteY94" fmla="*/ 1638616 h 2932322"/>
              <a:gd name="connsiteX95" fmla="*/ 1883887 w 2974393"/>
              <a:gd name="connsiteY95" fmla="*/ 1584429 h 2932322"/>
              <a:gd name="connsiteX96" fmla="*/ 1843247 w 2974393"/>
              <a:gd name="connsiteY96" fmla="*/ 1530242 h 2932322"/>
              <a:gd name="connsiteX97" fmla="*/ 1789060 w 2974393"/>
              <a:gd name="connsiteY97" fmla="*/ 1476056 h 2932322"/>
              <a:gd name="connsiteX98" fmla="*/ 1606180 w 2974393"/>
              <a:gd name="connsiteY98" fmla="*/ 1266082 h 2932322"/>
              <a:gd name="connsiteX99" fmla="*/ 1558767 w 2974393"/>
              <a:gd name="connsiteY99" fmla="*/ 1218669 h 2932322"/>
              <a:gd name="connsiteX100" fmla="*/ 1463940 w 2974393"/>
              <a:gd name="connsiteY100" fmla="*/ 1144162 h 2932322"/>
              <a:gd name="connsiteX101" fmla="*/ 1423300 w 2974393"/>
              <a:gd name="connsiteY101" fmla="*/ 1117069 h 2932322"/>
              <a:gd name="connsiteX102" fmla="*/ 1328473 w 2974393"/>
              <a:gd name="connsiteY102" fmla="*/ 1035789 h 2932322"/>
              <a:gd name="connsiteX103" fmla="*/ 1091407 w 2974393"/>
              <a:gd name="connsiteY103" fmla="*/ 866456 h 2932322"/>
              <a:gd name="connsiteX104" fmla="*/ 1043993 w 2974393"/>
              <a:gd name="connsiteY104" fmla="*/ 832589 h 2932322"/>
              <a:gd name="connsiteX105" fmla="*/ 989807 w 2974393"/>
              <a:gd name="connsiteY105" fmla="*/ 798722 h 2932322"/>
              <a:gd name="connsiteX106" fmla="*/ 955940 w 2974393"/>
              <a:gd name="connsiteY106" fmla="*/ 758082 h 2932322"/>
              <a:gd name="connsiteX107" fmla="*/ 922073 w 2974393"/>
              <a:gd name="connsiteY107" fmla="*/ 724216 h 2932322"/>
              <a:gd name="connsiteX108" fmla="*/ 847567 w 2974393"/>
              <a:gd name="connsiteY108" fmla="*/ 629389 h 2932322"/>
              <a:gd name="connsiteX109" fmla="*/ 705327 w 2974393"/>
              <a:gd name="connsiteY109" fmla="*/ 480376 h 2932322"/>
              <a:gd name="connsiteX110" fmla="*/ 651140 w 2974393"/>
              <a:gd name="connsiteY110" fmla="*/ 432962 h 2932322"/>
              <a:gd name="connsiteX111" fmla="*/ 569860 w 2974393"/>
              <a:gd name="connsiteY111" fmla="*/ 324589 h 2932322"/>
              <a:gd name="connsiteX112" fmla="*/ 535993 w 2974393"/>
              <a:gd name="connsiteY112" fmla="*/ 283949 h 2932322"/>
              <a:gd name="connsiteX113" fmla="*/ 508900 w 2974393"/>
              <a:gd name="connsiteY113" fmla="*/ 236536 h 2932322"/>
              <a:gd name="connsiteX114" fmla="*/ 468260 w 2974393"/>
              <a:gd name="connsiteY114" fmla="*/ 189122 h 2932322"/>
              <a:gd name="connsiteX115" fmla="*/ 441167 w 2974393"/>
              <a:gd name="connsiteY115" fmla="*/ 148482 h 2932322"/>
              <a:gd name="connsiteX116" fmla="*/ 427620 w 2974393"/>
              <a:gd name="connsiteY116" fmla="*/ 114616 h 2932322"/>
              <a:gd name="connsiteX117" fmla="*/ 400527 w 2974393"/>
              <a:gd name="connsiteY117" fmla="*/ 94296 h 2932322"/>
              <a:gd name="connsiteX118" fmla="*/ 366660 w 2974393"/>
              <a:gd name="connsiteY118" fmla="*/ 60429 h 2932322"/>
              <a:gd name="connsiteX119" fmla="*/ 339567 w 2974393"/>
              <a:gd name="connsiteY119" fmla="*/ 26562 h 2932322"/>
              <a:gd name="connsiteX120" fmla="*/ 265060 w 2974393"/>
              <a:gd name="connsiteY120" fmla="*/ 26562 h 2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74393" h="2932322">
                <a:moveTo>
                  <a:pt x="265060" y="26562"/>
                </a:moveTo>
                <a:cubicBezTo>
                  <a:pt x="231193" y="27691"/>
                  <a:pt x="178930" y="27532"/>
                  <a:pt x="136367" y="33336"/>
                </a:cubicBezTo>
                <a:cubicBezTo>
                  <a:pt x="128301" y="34436"/>
                  <a:pt x="122173" y="41522"/>
                  <a:pt x="116047" y="46882"/>
                </a:cubicBezTo>
                <a:cubicBezTo>
                  <a:pt x="104032" y="57395"/>
                  <a:pt x="92860" y="68882"/>
                  <a:pt x="82180" y="80749"/>
                </a:cubicBezTo>
                <a:cubicBezTo>
                  <a:pt x="48679" y="117972"/>
                  <a:pt x="52882" y="119024"/>
                  <a:pt x="27993" y="168802"/>
                </a:cubicBezTo>
                <a:cubicBezTo>
                  <a:pt x="23477" y="177833"/>
                  <a:pt x="16896" y="186100"/>
                  <a:pt x="14447" y="195896"/>
                </a:cubicBezTo>
                <a:cubicBezTo>
                  <a:pt x="4881" y="234158"/>
                  <a:pt x="9499" y="213861"/>
                  <a:pt x="900" y="256856"/>
                </a:cubicBezTo>
                <a:cubicBezTo>
                  <a:pt x="3158" y="299754"/>
                  <a:pt x="-5911" y="344796"/>
                  <a:pt x="7673" y="385549"/>
                </a:cubicBezTo>
                <a:cubicBezTo>
                  <a:pt x="17721" y="415693"/>
                  <a:pt x="63244" y="445786"/>
                  <a:pt x="95727" y="453282"/>
                </a:cubicBezTo>
                <a:cubicBezTo>
                  <a:pt x="113463" y="457375"/>
                  <a:pt x="131933" y="457217"/>
                  <a:pt x="149913" y="460056"/>
                </a:cubicBezTo>
                <a:cubicBezTo>
                  <a:pt x="316702" y="486391"/>
                  <a:pt x="145378" y="460503"/>
                  <a:pt x="278607" y="487149"/>
                </a:cubicBezTo>
                <a:cubicBezTo>
                  <a:pt x="294262" y="490280"/>
                  <a:pt x="310216" y="491664"/>
                  <a:pt x="326020" y="493922"/>
                </a:cubicBezTo>
                <a:cubicBezTo>
                  <a:pt x="337309" y="498438"/>
                  <a:pt x="349659" y="500894"/>
                  <a:pt x="359887" y="507469"/>
                </a:cubicBezTo>
                <a:cubicBezTo>
                  <a:pt x="389189" y="526306"/>
                  <a:pt x="432292" y="565393"/>
                  <a:pt x="461487" y="588749"/>
                </a:cubicBezTo>
                <a:cubicBezTo>
                  <a:pt x="470302" y="595801"/>
                  <a:pt x="481807" y="600038"/>
                  <a:pt x="488580" y="609069"/>
                </a:cubicBezTo>
                <a:cubicBezTo>
                  <a:pt x="502127" y="627131"/>
                  <a:pt x="511875" y="648802"/>
                  <a:pt x="529220" y="663256"/>
                </a:cubicBezTo>
                <a:cubicBezTo>
                  <a:pt x="542767" y="674545"/>
                  <a:pt x="557998" y="684074"/>
                  <a:pt x="569860" y="697122"/>
                </a:cubicBezTo>
                <a:cubicBezTo>
                  <a:pt x="574858" y="702620"/>
                  <a:pt x="612348" y="761075"/>
                  <a:pt x="617273" y="771629"/>
                </a:cubicBezTo>
                <a:cubicBezTo>
                  <a:pt x="627556" y="793665"/>
                  <a:pt x="638470" y="815771"/>
                  <a:pt x="644367" y="839362"/>
                </a:cubicBezTo>
                <a:cubicBezTo>
                  <a:pt x="648882" y="857424"/>
                  <a:pt x="646742" y="878655"/>
                  <a:pt x="657913" y="893549"/>
                </a:cubicBezTo>
                <a:cubicBezTo>
                  <a:pt x="693623" y="941161"/>
                  <a:pt x="664729" y="899271"/>
                  <a:pt x="698553" y="961282"/>
                </a:cubicBezTo>
                <a:cubicBezTo>
                  <a:pt x="726718" y="1012919"/>
                  <a:pt x="708327" y="979226"/>
                  <a:pt x="745967" y="1022242"/>
                </a:cubicBezTo>
                <a:cubicBezTo>
                  <a:pt x="753401" y="1030738"/>
                  <a:pt x="758940" y="1040765"/>
                  <a:pt x="766287" y="1049336"/>
                </a:cubicBezTo>
                <a:cubicBezTo>
                  <a:pt x="772521" y="1056609"/>
                  <a:pt x="780299" y="1062447"/>
                  <a:pt x="786607" y="1069656"/>
                </a:cubicBezTo>
                <a:cubicBezTo>
                  <a:pt x="796127" y="1080536"/>
                  <a:pt x="803836" y="1092953"/>
                  <a:pt x="813700" y="1103522"/>
                </a:cubicBezTo>
                <a:cubicBezTo>
                  <a:pt x="835486" y="1126865"/>
                  <a:pt x="858855" y="1148678"/>
                  <a:pt x="881433" y="1171256"/>
                </a:cubicBezTo>
                <a:cubicBezTo>
                  <a:pt x="892722" y="1182545"/>
                  <a:pt x="903179" y="1194732"/>
                  <a:pt x="915300" y="1205122"/>
                </a:cubicBezTo>
                <a:cubicBezTo>
                  <a:pt x="940645" y="1226847"/>
                  <a:pt x="981692" y="1259927"/>
                  <a:pt x="1003353" y="1286402"/>
                </a:cubicBezTo>
                <a:cubicBezTo>
                  <a:pt x="1011690" y="1296591"/>
                  <a:pt x="1015590" y="1309877"/>
                  <a:pt x="1023673" y="1320269"/>
                </a:cubicBezTo>
                <a:cubicBezTo>
                  <a:pt x="1031514" y="1330351"/>
                  <a:pt x="1042788" y="1337389"/>
                  <a:pt x="1050767" y="1347362"/>
                </a:cubicBezTo>
                <a:cubicBezTo>
                  <a:pt x="1060938" y="1360075"/>
                  <a:pt x="1068091" y="1374977"/>
                  <a:pt x="1077860" y="1388002"/>
                </a:cubicBezTo>
                <a:cubicBezTo>
                  <a:pt x="1088440" y="1402109"/>
                  <a:pt x="1101355" y="1414381"/>
                  <a:pt x="1111727" y="1428642"/>
                </a:cubicBezTo>
                <a:cubicBezTo>
                  <a:pt x="1119470" y="1439289"/>
                  <a:pt x="1123823" y="1452229"/>
                  <a:pt x="1132047" y="1462509"/>
                </a:cubicBezTo>
                <a:cubicBezTo>
                  <a:pt x="1146506" y="1480583"/>
                  <a:pt x="1188856" y="1517372"/>
                  <a:pt x="1206553" y="1530242"/>
                </a:cubicBezTo>
                <a:cubicBezTo>
                  <a:pt x="1217200" y="1537985"/>
                  <a:pt x="1229313" y="1543494"/>
                  <a:pt x="1240420" y="1550562"/>
                </a:cubicBezTo>
                <a:cubicBezTo>
                  <a:pt x="1254156" y="1559303"/>
                  <a:pt x="1268208" y="1567660"/>
                  <a:pt x="1281060" y="1577656"/>
                </a:cubicBezTo>
                <a:cubicBezTo>
                  <a:pt x="1288621" y="1583537"/>
                  <a:pt x="1292700" y="1593925"/>
                  <a:pt x="1301380" y="1597976"/>
                </a:cubicBezTo>
                <a:cubicBezTo>
                  <a:pt x="1327260" y="1610053"/>
                  <a:pt x="1358171" y="1610376"/>
                  <a:pt x="1382660" y="1625069"/>
                </a:cubicBezTo>
                <a:cubicBezTo>
                  <a:pt x="1426399" y="1651312"/>
                  <a:pt x="1403618" y="1642807"/>
                  <a:pt x="1450393" y="1652162"/>
                </a:cubicBezTo>
                <a:cubicBezTo>
                  <a:pt x="1461682" y="1661193"/>
                  <a:pt x="1474037" y="1669033"/>
                  <a:pt x="1484260" y="1679256"/>
                </a:cubicBezTo>
                <a:cubicBezTo>
                  <a:pt x="1490016" y="1685012"/>
                  <a:pt x="1491553" y="1694365"/>
                  <a:pt x="1497807" y="1699576"/>
                </a:cubicBezTo>
                <a:cubicBezTo>
                  <a:pt x="1505564" y="1706040"/>
                  <a:pt x="1515869" y="1708607"/>
                  <a:pt x="1524900" y="1713122"/>
                </a:cubicBezTo>
                <a:cubicBezTo>
                  <a:pt x="1531673" y="1719895"/>
                  <a:pt x="1538986" y="1726169"/>
                  <a:pt x="1545220" y="1733442"/>
                </a:cubicBezTo>
                <a:cubicBezTo>
                  <a:pt x="1577591" y="1771209"/>
                  <a:pt x="1552593" y="1752038"/>
                  <a:pt x="1592633" y="1787629"/>
                </a:cubicBezTo>
                <a:cubicBezTo>
                  <a:pt x="1634160" y="1824542"/>
                  <a:pt x="1655962" y="1826231"/>
                  <a:pt x="1687460" y="1889229"/>
                </a:cubicBezTo>
                <a:cubicBezTo>
                  <a:pt x="1696491" y="1907291"/>
                  <a:pt x="1703351" y="1926614"/>
                  <a:pt x="1714553" y="1943416"/>
                </a:cubicBezTo>
                <a:cubicBezTo>
                  <a:pt x="1719069" y="1950189"/>
                  <a:pt x="1724459" y="1956455"/>
                  <a:pt x="1728100" y="1963736"/>
                </a:cubicBezTo>
                <a:cubicBezTo>
                  <a:pt x="1740973" y="1989480"/>
                  <a:pt x="1744057" y="2014362"/>
                  <a:pt x="1761967" y="2038242"/>
                </a:cubicBezTo>
                <a:cubicBezTo>
                  <a:pt x="1766851" y="2044754"/>
                  <a:pt x="1776033" y="2046577"/>
                  <a:pt x="1782287" y="2051789"/>
                </a:cubicBezTo>
                <a:cubicBezTo>
                  <a:pt x="1789646" y="2057921"/>
                  <a:pt x="1795834" y="2065336"/>
                  <a:pt x="1802607" y="2072109"/>
                </a:cubicBezTo>
                <a:cubicBezTo>
                  <a:pt x="1804865" y="2078882"/>
                  <a:pt x="1804332" y="2087380"/>
                  <a:pt x="1809380" y="2092429"/>
                </a:cubicBezTo>
                <a:cubicBezTo>
                  <a:pt x="1816520" y="2099569"/>
                  <a:pt x="1827706" y="2100966"/>
                  <a:pt x="1836473" y="2105976"/>
                </a:cubicBezTo>
                <a:cubicBezTo>
                  <a:pt x="1843541" y="2110015"/>
                  <a:pt x="1850742" y="2114076"/>
                  <a:pt x="1856793" y="2119522"/>
                </a:cubicBezTo>
                <a:cubicBezTo>
                  <a:pt x="1873407" y="2134474"/>
                  <a:pt x="1883454" y="2158635"/>
                  <a:pt x="1904207" y="2166936"/>
                </a:cubicBezTo>
                <a:cubicBezTo>
                  <a:pt x="1915496" y="2171451"/>
                  <a:pt x="1927198" y="2175045"/>
                  <a:pt x="1938073" y="2180482"/>
                </a:cubicBezTo>
                <a:cubicBezTo>
                  <a:pt x="1978023" y="2200457"/>
                  <a:pt x="1990004" y="2220478"/>
                  <a:pt x="2039673" y="2234669"/>
                </a:cubicBezTo>
                <a:cubicBezTo>
                  <a:pt x="2055478" y="2239185"/>
                  <a:pt x="2071826" y="2242111"/>
                  <a:pt x="2087087" y="2248216"/>
                </a:cubicBezTo>
                <a:cubicBezTo>
                  <a:pt x="2105837" y="2255716"/>
                  <a:pt x="2123957" y="2264919"/>
                  <a:pt x="2141273" y="2275309"/>
                </a:cubicBezTo>
                <a:cubicBezTo>
                  <a:pt x="2218687" y="2321757"/>
                  <a:pt x="2187943" y="2300151"/>
                  <a:pt x="2236100" y="2336269"/>
                </a:cubicBezTo>
                <a:cubicBezTo>
                  <a:pt x="2240616" y="2345300"/>
                  <a:pt x="2243589" y="2355284"/>
                  <a:pt x="2249647" y="2363362"/>
                </a:cubicBezTo>
                <a:cubicBezTo>
                  <a:pt x="2264681" y="2383407"/>
                  <a:pt x="2284236" y="2396078"/>
                  <a:pt x="2303833" y="2410776"/>
                </a:cubicBezTo>
                <a:cubicBezTo>
                  <a:pt x="2328893" y="2460894"/>
                  <a:pt x="2311181" y="2429899"/>
                  <a:pt x="2364793" y="2498829"/>
                </a:cubicBezTo>
                <a:lnTo>
                  <a:pt x="2364793" y="2498829"/>
                </a:lnTo>
                <a:cubicBezTo>
                  <a:pt x="2371566" y="2510118"/>
                  <a:pt x="2377810" y="2521742"/>
                  <a:pt x="2385113" y="2532696"/>
                </a:cubicBezTo>
                <a:cubicBezTo>
                  <a:pt x="2402982" y="2559500"/>
                  <a:pt x="2411695" y="2562728"/>
                  <a:pt x="2425753" y="2593656"/>
                </a:cubicBezTo>
                <a:cubicBezTo>
                  <a:pt x="2431540" y="2606387"/>
                  <a:pt x="2450293" y="2670640"/>
                  <a:pt x="2452847" y="2681709"/>
                </a:cubicBezTo>
                <a:cubicBezTo>
                  <a:pt x="2455935" y="2695091"/>
                  <a:pt x="2456006" y="2709099"/>
                  <a:pt x="2459620" y="2722349"/>
                </a:cubicBezTo>
                <a:cubicBezTo>
                  <a:pt x="2462819" y="2734079"/>
                  <a:pt x="2469012" y="2744789"/>
                  <a:pt x="2473167" y="2756216"/>
                </a:cubicBezTo>
                <a:cubicBezTo>
                  <a:pt x="2478047" y="2769636"/>
                  <a:pt x="2479366" y="2784612"/>
                  <a:pt x="2486713" y="2796856"/>
                </a:cubicBezTo>
                <a:cubicBezTo>
                  <a:pt x="2493284" y="2807808"/>
                  <a:pt x="2505966" y="2813867"/>
                  <a:pt x="2513807" y="2823949"/>
                </a:cubicBezTo>
                <a:cubicBezTo>
                  <a:pt x="2521890" y="2834341"/>
                  <a:pt x="2524287" y="2849070"/>
                  <a:pt x="2534127" y="2857816"/>
                </a:cubicBezTo>
                <a:cubicBezTo>
                  <a:pt x="2545447" y="2867878"/>
                  <a:pt x="2561989" y="2870005"/>
                  <a:pt x="2574767" y="2878136"/>
                </a:cubicBezTo>
                <a:cubicBezTo>
                  <a:pt x="2586963" y="2885897"/>
                  <a:pt x="2595904" y="2898375"/>
                  <a:pt x="2608633" y="2905229"/>
                </a:cubicBezTo>
                <a:cubicBezTo>
                  <a:pt x="2646202" y="2925459"/>
                  <a:pt x="2664777" y="2925875"/>
                  <a:pt x="2703460" y="2932322"/>
                </a:cubicBezTo>
                <a:cubicBezTo>
                  <a:pt x="2736396" y="2925735"/>
                  <a:pt x="2856885" y="2911924"/>
                  <a:pt x="2899887" y="2878136"/>
                </a:cubicBezTo>
                <a:cubicBezTo>
                  <a:pt x="2915159" y="2866136"/>
                  <a:pt x="2923574" y="2847263"/>
                  <a:pt x="2933753" y="2830722"/>
                </a:cubicBezTo>
                <a:cubicBezTo>
                  <a:pt x="2952571" y="2800141"/>
                  <a:pt x="2959519" y="2777773"/>
                  <a:pt x="2967620" y="2742669"/>
                </a:cubicBezTo>
                <a:cubicBezTo>
                  <a:pt x="2970708" y="2729287"/>
                  <a:pt x="2972135" y="2715576"/>
                  <a:pt x="2974393" y="2702029"/>
                </a:cubicBezTo>
                <a:cubicBezTo>
                  <a:pt x="2972135" y="2670420"/>
                  <a:pt x="2975306" y="2637945"/>
                  <a:pt x="2967620" y="2607202"/>
                </a:cubicBezTo>
                <a:cubicBezTo>
                  <a:pt x="2963671" y="2591407"/>
                  <a:pt x="2950155" y="2579691"/>
                  <a:pt x="2940527" y="2566562"/>
                </a:cubicBezTo>
                <a:cubicBezTo>
                  <a:pt x="2925304" y="2545803"/>
                  <a:pt x="2911316" y="2523805"/>
                  <a:pt x="2893113" y="2505602"/>
                </a:cubicBezTo>
                <a:cubicBezTo>
                  <a:pt x="2849092" y="2461581"/>
                  <a:pt x="2752632" y="2383383"/>
                  <a:pt x="2696687" y="2349816"/>
                </a:cubicBezTo>
                <a:cubicBezTo>
                  <a:pt x="2674109" y="2336269"/>
                  <a:pt x="2651059" y="2323480"/>
                  <a:pt x="2628953" y="2309176"/>
                </a:cubicBezTo>
                <a:cubicBezTo>
                  <a:pt x="2612647" y="2298625"/>
                  <a:pt x="2598194" y="2285302"/>
                  <a:pt x="2581540" y="2275309"/>
                </a:cubicBezTo>
                <a:cubicBezTo>
                  <a:pt x="2564224" y="2264919"/>
                  <a:pt x="2544552" y="2258800"/>
                  <a:pt x="2527353" y="2248216"/>
                </a:cubicBezTo>
                <a:cubicBezTo>
                  <a:pt x="2515041" y="2240639"/>
                  <a:pt x="2505516" y="2229141"/>
                  <a:pt x="2493487" y="2221122"/>
                </a:cubicBezTo>
                <a:cubicBezTo>
                  <a:pt x="2478341" y="2211025"/>
                  <a:pt x="2461219" y="2204126"/>
                  <a:pt x="2446073" y="2194029"/>
                </a:cubicBezTo>
                <a:cubicBezTo>
                  <a:pt x="2397665" y="2161757"/>
                  <a:pt x="2369876" y="2117932"/>
                  <a:pt x="2330927" y="2072109"/>
                </a:cubicBezTo>
                <a:cubicBezTo>
                  <a:pt x="2319506" y="2058673"/>
                  <a:pt x="2309529" y="2043938"/>
                  <a:pt x="2297060" y="2031469"/>
                </a:cubicBezTo>
                <a:cubicBezTo>
                  <a:pt x="2285771" y="2020180"/>
                  <a:pt x="2275125" y="2008209"/>
                  <a:pt x="2263193" y="1997602"/>
                </a:cubicBezTo>
                <a:cubicBezTo>
                  <a:pt x="2254756" y="1990102"/>
                  <a:pt x="2243757" y="1985577"/>
                  <a:pt x="2236100" y="1977282"/>
                </a:cubicBezTo>
                <a:cubicBezTo>
                  <a:pt x="2199696" y="1937845"/>
                  <a:pt x="2178566" y="1899429"/>
                  <a:pt x="2141273" y="1862136"/>
                </a:cubicBezTo>
                <a:cubicBezTo>
                  <a:pt x="2118695" y="1839558"/>
                  <a:pt x="2097570" y="1815428"/>
                  <a:pt x="2073540" y="1794402"/>
                </a:cubicBezTo>
                <a:cubicBezTo>
                  <a:pt x="2055478" y="1778598"/>
                  <a:pt x="2035536" y="1764713"/>
                  <a:pt x="2019353" y="1746989"/>
                </a:cubicBezTo>
                <a:cubicBezTo>
                  <a:pt x="1987969" y="1712616"/>
                  <a:pt x="1961097" y="1674373"/>
                  <a:pt x="1931300" y="1638616"/>
                </a:cubicBezTo>
                <a:cubicBezTo>
                  <a:pt x="1915935" y="1620178"/>
                  <a:pt x="1898287" y="1603629"/>
                  <a:pt x="1883887" y="1584429"/>
                </a:cubicBezTo>
                <a:cubicBezTo>
                  <a:pt x="1870340" y="1566367"/>
                  <a:pt x="1858115" y="1547234"/>
                  <a:pt x="1843247" y="1530242"/>
                </a:cubicBezTo>
                <a:cubicBezTo>
                  <a:pt x="1826426" y="1511018"/>
                  <a:pt x="1805413" y="1495679"/>
                  <a:pt x="1789060" y="1476056"/>
                </a:cubicBezTo>
                <a:cubicBezTo>
                  <a:pt x="1605692" y="1256014"/>
                  <a:pt x="1817511" y="1477413"/>
                  <a:pt x="1606180" y="1266082"/>
                </a:cubicBezTo>
                <a:cubicBezTo>
                  <a:pt x="1590376" y="1250278"/>
                  <a:pt x="1577364" y="1231067"/>
                  <a:pt x="1558767" y="1218669"/>
                </a:cubicBezTo>
                <a:cubicBezTo>
                  <a:pt x="1390653" y="1106593"/>
                  <a:pt x="1576441" y="1236208"/>
                  <a:pt x="1463940" y="1144162"/>
                </a:cubicBezTo>
                <a:cubicBezTo>
                  <a:pt x="1451339" y="1133852"/>
                  <a:pt x="1436013" y="1127240"/>
                  <a:pt x="1423300" y="1117069"/>
                </a:cubicBezTo>
                <a:cubicBezTo>
                  <a:pt x="1390791" y="1091062"/>
                  <a:pt x="1362258" y="1060114"/>
                  <a:pt x="1328473" y="1035789"/>
                </a:cubicBezTo>
                <a:cubicBezTo>
                  <a:pt x="1005677" y="803376"/>
                  <a:pt x="1268066" y="991156"/>
                  <a:pt x="1091407" y="866456"/>
                </a:cubicBezTo>
                <a:cubicBezTo>
                  <a:pt x="1075540" y="855255"/>
                  <a:pt x="1060463" y="842883"/>
                  <a:pt x="1043993" y="832589"/>
                </a:cubicBezTo>
                <a:cubicBezTo>
                  <a:pt x="1025931" y="821300"/>
                  <a:pt x="1006067" y="812480"/>
                  <a:pt x="989807" y="798722"/>
                </a:cubicBezTo>
                <a:cubicBezTo>
                  <a:pt x="976346" y="787331"/>
                  <a:pt x="967802" y="771130"/>
                  <a:pt x="955940" y="758082"/>
                </a:cubicBezTo>
                <a:cubicBezTo>
                  <a:pt x="945201" y="746269"/>
                  <a:pt x="932357" y="736428"/>
                  <a:pt x="922073" y="724216"/>
                </a:cubicBezTo>
                <a:cubicBezTo>
                  <a:pt x="896180" y="693468"/>
                  <a:pt x="874038" y="659641"/>
                  <a:pt x="847567" y="629389"/>
                </a:cubicBezTo>
                <a:cubicBezTo>
                  <a:pt x="798729" y="573574"/>
                  <a:pt x="764952" y="532548"/>
                  <a:pt x="705327" y="480376"/>
                </a:cubicBezTo>
                <a:cubicBezTo>
                  <a:pt x="687265" y="464571"/>
                  <a:pt x="666889" y="451073"/>
                  <a:pt x="651140" y="432962"/>
                </a:cubicBezTo>
                <a:cubicBezTo>
                  <a:pt x="621510" y="398887"/>
                  <a:pt x="598768" y="359278"/>
                  <a:pt x="569860" y="324589"/>
                </a:cubicBezTo>
                <a:cubicBezTo>
                  <a:pt x="558571" y="311042"/>
                  <a:pt x="546030" y="298447"/>
                  <a:pt x="535993" y="283949"/>
                </a:cubicBezTo>
                <a:cubicBezTo>
                  <a:pt x="525632" y="268983"/>
                  <a:pt x="519480" y="251348"/>
                  <a:pt x="508900" y="236536"/>
                </a:cubicBezTo>
                <a:cubicBezTo>
                  <a:pt x="496801" y="219597"/>
                  <a:pt x="480952" y="205621"/>
                  <a:pt x="468260" y="189122"/>
                </a:cubicBezTo>
                <a:cubicBezTo>
                  <a:pt x="458333" y="176217"/>
                  <a:pt x="448963" y="162775"/>
                  <a:pt x="441167" y="148482"/>
                </a:cubicBezTo>
                <a:cubicBezTo>
                  <a:pt x="435345" y="137808"/>
                  <a:pt x="434915" y="124343"/>
                  <a:pt x="427620" y="114616"/>
                </a:cubicBezTo>
                <a:cubicBezTo>
                  <a:pt x="420847" y="105585"/>
                  <a:pt x="408964" y="101796"/>
                  <a:pt x="400527" y="94296"/>
                </a:cubicBezTo>
                <a:cubicBezTo>
                  <a:pt x="388595" y="83689"/>
                  <a:pt x="377340" y="72296"/>
                  <a:pt x="366660" y="60429"/>
                </a:cubicBezTo>
                <a:cubicBezTo>
                  <a:pt x="356989" y="49683"/>
                  <a:pt x="351596" y="34581"/>
                  <a:pt x="339567" y="26562"/>
                </a:cubicBezTo>
                <a:cubicBezTo>
                  <a:pt x="250771" y="-32635"/>
                  <a:pt x="298927" y="25433"/>
                  <a:pt x="265060" y="26562"/>
                </a:cubicBez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E66077-90CA-E59E-9672-87983CFDE710}"/>
              </a:ext>
            </a:extLst>
          </p:cNvPr>
          <p:cNvSpPr/>
          <p:nvPr/>
        </p:nvSpPr>
        <p:spPr>
          <a:xfrm>
            <a:off x="846667" y="2580106"/>
            <a:ext cx="3685394" cy="3583627"/>
          </a:xfrm>
          <a:custGeom>
            <a:avLst/>
            <a:gdLst>
              <a:gd name="connsiteX0" fmla="*/ 338666 w 3685394"/>
              <a:gd name="connsiteY0" fmla="*/ 534 h 3583627"/>
              <a:gd name="connsiteX1" fmla="*/ 230293 w 3685394"/>
              <a:gd name="connsiteY1" fmla="*/ 34401 h 3583627"/>
              <a:gd name="connsiteX2" fmla="*/ 182880 w 3685394"/>
              <a:gd name="connsiteY2" fmla="*/ 54721 h 3583627"/>
              <a:gd name="connsiteX3" fmla="*/ 149013 w 3685394"/>
              <a:gd name="connsiteY3" fmla="*/ 81814 h 3583627"/>
              <a:gd name="connsiteX4" fmla="*/ 101600 w 3685394"/>
              <a:gd name="connsiteY4" fmla="*/ 115681 h 3583627"/>
              <a:gd name="connsiteX5" fmla="*/ 40640 w 3685394"/>
              <a:gd name="connsiteY5" fmla="*/ 217281 h 3583627"/>
              <a:gd name="connsiteX6" fmla="*/ 20320 w 3685394"/>
              <a:gd name="connsiteY6" fmla="*/ 285014 h 3583627"/>
              <a:gd name="connsiteX7" fmla="*/ 0 w 3685394"/>
              <a:gd name="connsiteY7" fmla="*/ 413707 h 3583627"/>
              <a:gd name="connsiteX8" fmla="*/ 13546 w 3685394"/>
              <a:gd name="connsiteY8" fmla="*/ 488214 h 3583627"/>
              <a:gd name="connsiteX9" fmla="*/ 182880 w 3685394"/>
              <a:gd name="connsiteY9" fmla="*/ 569494 h 3583627"/>
              <a:gd name="connsiteX10" fmla="*/ 250613 w 3685394"/>
              <a:gd name="connsiteY10" fmla="*/ 589814 h 3583627"/>
              <a:gd name="connsiteX11" fmla="*/ 325120 w 3685394"/>
              <a:gd name="connsiteY11" fmla="*/ 603361 h 3583627"/>
              <a:gd name="connsiteX12" fmla="*/ 379306 w 3685394"/>
              <a:gd name="connsiteY12" fmla="*/ 616907 h 3583627"/>
              <a:gd name="connsiteX13" fmla="*/ 440266 w 3685394"/>
              <a:gd name="connsiteY13" fmla="*/ 630454 h 3583627"/>
              <a:gd name="connsiteX14" fmla="*/ 487680 w 3685394"/>
              <a:gd name="connsiteY14" fmla="*/ 657547 h 3583627"/>
              <a:gd name="connsiteX15" fmla="*/ 535093 w 3685394"/>
              <a:gd name="connsiteY15" fmla="*/ 677867 h 3583627"/>
              <a:gd name="connsiteX16" fmla="*/ 602826 w 3685394"/>
              <a:gd name="connsiteY16" fmla="*/ 738827 h 3583627"/>
              <a:gd name="connsiteX17" fmla="*/ 636693 w 3685394"/>
              <a:gd name="connsiteY17" fmla="*/ 765921 h 3583627"/>
              <a:gd name="connsiteX18" fmla="*/ 704426 w 3685394"/>
              <a:gd name="connsiteY18" fmla="*/ 833654 h 3583627"/>
              <a:gd name="connsiteX19" fmla="*/ 731520 w 3685394"/>
              <a:gd name="connsiteY19" fmla="*/ 860747 h 3583627"/>
              <a:gd name="connsiteX20" fmla="*/ 751840 w 3685394"/>
              <a:gd name="connsiteY20" fmla="*/ 908161 h 3583627"/>
              <a:gd name="connsiteX21" fmla="*/ 772160 w 3685394"/>
              <a:gd name="connsiteY21" fmla="*/ 969121 h 3583627"/>
              <a:gd name="connsiteX22" fmla="*/ 819573 w 3685394"/>
              <a:gd name="connsiteY22" fmla="*/ 1050401 h 3583627"/>
              <a:gd name="connsiteX23" fmla="*/ 907626 w 3685394"/>
              <a:gd name="connsiteY23" fmla="*/ 1158774 h 3583627"/>
              <a:gd name="connsiteX24" fmla="*/ 941493 w 3685394"/>
              <a:gd name="connsiteY24" fmla="*/ 1179094 h 3583627"/>
              <a:gd name="connsiteX25" fmla="*/ 982133 w 3685394"/>
              <a:gd name="connsiteY25" fmla="*/ 1212961 h 3583627"/>
              <a:gd name="connsiteX26" fmla="*/ 1083733 w 3685394"/>
              <a:gd name="connsiteY26" fmla="*/ 1260374 h 3583627"/>
              <a:gd name="connsiteX27" fmla="*/ 1178560 w 3685394"/>
              <a:gd name="connsiteY27" fmla="*/ 1341654 h 3583627"/>
              <a:gd name="connsiteX28" fmla="*/ 1232746 w 3685394"/>
              <a:gd name="connsiteY28" fmla="*/ 1450027 h 3583627"/>
              <a:gd name="connsiteX29" fmla="*/ 1253066 w 3685394"/>
              <a:gd name="connsiteY29" fmla="*/ 1510987 h 3583627"/>
              <a:gd name="connsiteX30" fmla="*/ 1286933 w 3685394"/>
              <a:gd name="connsiteY30" fmla="*/ 1544854 h 3583627"/>
              <a:gd name="connsiteX31" fmla="*/ 1314026 w 3685394"/>
              <a:gd name="connsiteY31" fmla="*/ 1585494 h 3583627"/>
              <a:gd name="connsiteX32" fmla="*/ 1374986 w 3685394"/>
              <a:gd name="connsiteY32" fmla="*/ 1639681 h 3583627"/>
              <a:gd name="connsiteX33" fmla="*/ 1388533 w 3685394"/>
              <a:gd name="connsiteY33" fmla="*/ 1660001 h 3583627"/>
              <a:gd name="connsiteX34" fmla="*/ 1463040 w 3685394"/>
              <a:gd name="connsiteY34" fmla="*/ 1693867 h 3583627"/>
              <a:gd name="connsiteX35" fmla="*/ 1551093 w 3685394"/>
              <a:gd name="connsiteY35" fmla="*/ 1720961 h 3583627"/>
              <a:gd name="connsiteX36" fmla="*/ 1618826 w 3685394"/>
              <a:gd name="connsiteY36" fmla="*/ 1720961 h 3583627"/>
              <a:gd name="connsiteX37" fmla="*/ 1639146 w 3685394"/>
              <a:gd name="connsiteY37" fmla="*/ 1734507 h 3583627"/>
              <a:gd name="connsiteX38" fmla="*/ 1659466 w 3685394"/>
              <a:gd name="connsiteY38" fmla="*/ 1754827 h 3583627"/>
              <a:gd name="connsiteX39" fmla="*/ 1673013 w 3685394"/>
              <a:gd name="connsiteY39" fmla="*/ 1781921 h 3583627"/>
              <a:gd name="connsiteX40" fmla="*/ 1706880 w 3685394"/>
              <a:gd name="connsiteY40" fmla="*/ 1802241 h 3583627"/>
              <a:gd name="connsiteX41" fmla="*/ 1727200 w 3685394"/>
              <a:gd name="connsiteY41" fmla="*/ 1822561 h 3583627"/>
              <a:gd name="connsiteX42" fmla="*/ 1774613 w 3685394"/>
              <a:gd name="connsiteY42" fmla="*/ 1883521 h 3583627"/>
              <a:gd name="connsiteX43" fmla="*/ 1815253 w 3685394"/>
              <a:gd name="connsiteY43" fmla="*/ 1930934 h 3583627"/>
              <a:gd name="connsiteX44" fmla="*/ 1835573 w 3685394"/>
              <a:gd name="connsiteY44" fmla="*/ 1944481 h 3583627"/>
              <a:gd name="connsiteX45" fmla="*/ 1869440 w 3685394"/>
              <a:gd name="connsiteY45" fmla="*/ 1991894 h 3583627"/>
              <a:gd name="connsiteX46" fmla="*/ 1910080 w 3685394"/>
              <a:gd name="connsiteY46" fmla="*/ 2039307 h 3583627"/>
              <a:gd name="connsiteX47" fmla="*/ 1930400 w 3685394"/>
              <a:gd name="connsiteY47" fmla="*/ 2079947 h 3583627"/>
              <a:gd name="connsiteX48" fmla="*/ 1984586 w 3685394"/>
              <a:gd name="connsiteY48" fmla="*/ 2147681 h 3583627"/>
              <a:gd name="connsiteX49" fmla="*/ 2004906 w 3685394"/>
              <a:gd name="connsiteY49" fmla="*/ 2195094 h 3583627"/>
              <a:gd name="connsiteX50" fmla="*/ 2025226 w 3685394"/>
              <a:gd name="connsiteY50" fmla="*/ 2222187 h 3583627"/>
              <a:gd name="connsiteX51" fmla="*/ 2038773 w 3685394"/>
              <a:gd name="connsiteY51" fmla="*/ 2242507 h 3583627"/>
              <a:gd name="connsiteX52" fmla="*/ 2059093 w 3685394"/>
              <a:gd name="connsiteY52" fmla="*/ 2262827 h 3583627"/>
              <a:gd name="connsiteX53" fmla="*/ 2086186 w 3685394"/>
              <a:gd name="connsiteY53" fmla="*/ 2303467 h 3583627"/>
              <a:gd name="connsiteX54" fmla="*/ 2113280 w 3685394"/>
              <a:gd name="connsiteY54" fmla="*/ 2317014 h 3583627"/>
              <a:gd name="connsiteX55" fmla="*/ 2133600 w 3685394"/>
              <a:gd name="connsiteY55" fmla="*/ 2330561 h 3583627"/>
              <a:gd name="connsiteX56" fmla="*/ 2160693 w 3685394"/>
              <a:gd name="connsiteY56" fmla="*/ 2350881 h 3583627"/>
              <a:gd name="connsiteX57" fmla="*/ 2194560 w 3685394"/>
              <a:gd name="connsiteY57" fmla="*/ 2371201 h 3583627"/>
              <a:gd name="connsiteX58" fmla="*/ 2221653 w 3685394"/>
              <a:gd name="connsiteY58" fmla="*/ 2391521 h 3583627"/>
              <a:gd name="connsiteX59" fmla="*/ 2262293 w 3685394"/>
              <a:gd name="connsiteY59" fmla="*/ 2411841 h 3583627"/>
              <a:gd name="connsiteX60" fmla="*/ 2289386 w 3685394"/>
              <a:gd name="connsiteY60" fmla="*/ 2438934 h 3583627"/>
              <a:gd name="connsiteX61" fmla="*/ 2323253 w 3685394"/>
              <a:gd name="connsiteY61" fmla="*/ 2459254 h 3583627"/>
              <a:gd name="connsiteX62" fmla="*/ 2377440 w 3685394"/>
              <a:gd name="connsiteY62" fmla="*/ 2506667 h 3583627"/>
              <a:gd name="connsiteX63" fmla="*/ 2390986 w 3685394"/>
              <a:gd name="connsiteY63" fmla="*/ 2533761 h 3583627"/>
              <a:gd name="connsiteX64" fmla="*/ 2411306 w 3685394"/>
              <a:gd name="connsiteY64" fmla="*/ 2567627 h 3583627"/>
              <a:gd name="connsiteX65" fmla="*/ 2458720 w 3685394"/>
              <a:gd name="connsiteY65" fmla="*/ 2621814 h 3583627"/>
              <a:gd name="connsiteX66" fmla="*/ 2506133 w 3685394"/>
              <a:gd name="connsiteY66" fmla="*/ 2689547 h 3583627"/>
              <a:gd name="connsiteX67" fmla="*/ 2526453 w 3685394"/>
              <a:gd name="connsiteY67" fmla="*/ 2709867 h 3583627"/>
              <a:gd name="connsiteX68" fmla="*/ 2540000 w 3685394"/>
              <a:gd name="connsiteY68" fmla="*/ 2730187 h 3583627"/>
              <a:gd name="connsiteX69" fmla="*/ 2594186 w 3685394"/>
              <a:gd name="connsiteY69" fmla="*/ 2777601 h 3583627"/>
              <a:gd name="connsiteX70" fmla="*/ 2628053 w 3685394"/>
              <a:gd name="connsiteY70" fmla="*/ 2818241 h 3583627"/>
              <a:gd name="connsiteX71" fmla="*/ 2689013 w 3685394"/>
              <a:gd name="connsiteY71" fmla="*/ 2858881 h 3583627"/>
              <a:gd name="connsiteX72" fmla="*/ 2736426 w 3685394"/>
              <a:gd name="connsiteY72" fmla="*/ 2899521 h 3583627"/>
              <a:gd name="connsiteX73" fmla="*/ 2770293 w 3685394"/>
              <a:gd name="connsiteY73" fmla="*/ 2913067 h 3583627"/>
              <a:gd name="connsiteX74" fmla="*/ 2851573 w 3685394"/>
              <a:gd name="connsiteY74" fmla="*/ 2960481 h 3583627"/>
              <a:gd name="connsiteX75" fmla="*/ 2953173 w 3685394"/>
              <a:gd name="connsiteY75" fmla="*/ 3001121 h 3583627"/>
              <a:gd name="connsiteX76" fmla="*/ 3007360 w 3685394"/>
              <a:gd name="connsiteY76" fmla="*/ 3048534 h 3583627"/>
              <a:gd name="connsiteX77" fmla="*/ 3088640 w 3685394"/>
              <a:gd name="connsiteY77" fmla="*/ 3123041 h 3583627"/>
              <a:gd name="connsiteX78" fmla="*/ 3115733 w 3685394"/>
              <a:gd name="connsiteY78" fmla="*/ 3170454 h 3583627"/>
              <a:gd name="connsiteX79" fmla="*/ 3176693 w 3685394"/>
              <a:gd name="connsiteY79" fmla="*/ 3265281 h 3583627"/>
              <a:gd name="connsiteX80" fmla="*/ 3190240 w 3685394"/>
              <a:gd name="connsiteY80" fmla="*/ 3292374 h 3583627"/>
              <a:gd name="connsiteX81" fmla="*/ 3203786 w 3685394"/>
              <a:gd name="connsiteY81" fmla="*/ 3333014 h 3583627"/>
              <a:gd name="connsiteX82" fmla="*/ 3217333 w 3685394"/>
              <a:gd name="connsiteY82" fmla="*/ 3360107 h 3583627"/>
              <a:gd name="connsiteX83" fmla="*/ 3230880 w 3685394"/>
              <a:gd name="connsiteY83" fmla="*/ 3393974 h 3583627"/>
              <a:gd name="connsiteX84" fmla="*/ 3305386 w 3685394"/>
              <a:gd name="connsiteY84" fmla="*/ 3475254 h 3583627"/>
              <a:gd name="connsiteX85" fmla="*/ 3406986 w 3685394"/>
              <a:gd name="connsiteY85" fmla="*/ 3549761 h 3583627"/>
              <a:gd name="connsiteX86" fmla="*/ 3447626 w 3685394"/>
              <a:gd name="connsiteY86" fmla="*/ 3570081 h 3583627"/>
              <a:gd name="connsiteX87" fmla="*/ 3515360 w 3685394"/>
              <a:gd name="connsiteY87" fmla="*/ 3583627 h 3583627"/>
              <a:gd name="connsiteX88" fmla="*/ 3556000 w 3685394"/>
              <a:gd name="connsiteY88" fmla="*/ 3570081 h 3583627"/>
              <a:gd name="connsiteX89" fmla="*/ 3644053 w 3685394"/>
              <a:gd name="connsiteY89" fmla="*/ 3495574 h 3583627"/>
              <a:gd name="connsiteX90" fmla="*/ 3677920 w 3685394"/>
              <a:gd name="connsiteY90" fmla="*/ 3407521 h 3583627"/>
              <a:gd name="connsiteX91" fmla="*/ 3671146 w 3685394"/>
              <a:gd name="connsiteY91" fmla="*/ 3258507 h 3583627"/>
              <a:gd name="connsiteX92" fmla="*/ 3644053 w 3685394"/>
              <a:gd name="connsiteY92" fmla="*/ 3211094 h 3583627"/>
              <a:gd name="connsiteX93" fmla="*/ 3549226 w 3685394"/>
              <a:gd name="connsiteY93" fmla="*/ 3102721 h 3583627"/>
              <a:gd name="connsiteX94" fmla="*/ 3501813 w 3685394"/>
              <a:gd name="connsiteY94" fmla="*/ 3062081 h 3583627"/>
              <a:gd name="connsiteX95" fmla="*/ 3461173 w 3685394"/>
              <a:gd name="connsiteY95" fmla="*/ 3021441 h 3583627"/>
              <a:gd name="connsiteX96" fmla="*/ 3400213 w 3685394"/>
              <a:gd name="connsiteY96" fmla="*/ 2946934 h 3583627"/>
              <a:gd name="connsiteX97" fmla="*/ 3359573 w 3685394"/>
              <a:gd name="connsiteY97" fmla="*/ 2919841 h 3583627"/>
              <a:gd name="connsiteX98" fmla="*/ 3332480 w 3685394"/>
              <a:gd name="connsiteY98" fmla="*/ 2885974 h 3583627"/>
              <a:gd name="connsiteX99" fmla="*/ 3271520 w 3685394"/>
              <a:gd name="connsiteY99" fmla="*/ 2838561 h 3583627"/>
              <a:gd name="connsiteX100" fmla="*/ 3169920 w 3685394"/>
              <a:gd name="connsiteY100" fmla="*/ 2750507 h 3583627"/>
              <a:gd name="connsiteX101" fmla="*/ 3122506 w 3685394"/>
              <a:gd name="connsiteY101" fmla="*/ 2716641 h 3583627"/>
              <a:gd name="connsiteX102" fmla="*/ 3088640 w 3685394"/>
              <a:gd name="connsiteY102" fmla="*/ 2682774 h 3583627"/>
              <a:gd name="connsiteX103" fmla="*/ 3034453 w 3685394"/>
              <a:gd name="connsiteY103" fmla="*/ 2648907 h 3583627"/>
              <a:gd name="connsiteX104" fmla="*/ 2966720 w 3685394"/>
              <a:gd name="connsiteY104" fmla="*/ 2594721 h 3583627"/>
              <a:gd name="connsiteX105" fmla="*/ 2905760 w 3685394"/>
              <a:gd name="connsiteY105" fmla="*/ 2554081 h 3583627"/>
              <a:gd name="connsiteX106" fmla="*/ 2858346 w 3685394"/>
              <a:gd name="connsiteY106" fmla="*/ 2513441 h 3583627"/>
              <a:gd name="connsiteX107" fmla="*/ 2695786 w 3685394"/>
              <a:gd name="connsiteY107" fmla="*/ 2384747 h 3583627"/>
              <a:gd name="connsiteX108" fmla="*/ 2614506 w 3685394"/>
              <a:gd name="connsiteY108" fmla="*/ 2262827 h 3583627"/>
              <a:gd name="connsiteX109" fmla="*/ 2499360 w 3685394"/>
              <a:gd name="connsiteY109" fmla="*/ 2140907 h 3583627"/>
              <a:gd name="connsiteX110" fmla="*/ 2465493 w 3685394"/>
              <a:gd name="connsiteY110" fmla="*/ 2093494 h 3583627"/>
              <a:gd name="connsiteX111" fmla="*/ 2316480 w 3685394"/>
              <a:gd name="connsiteY111" fmla="*/ 1917387 h 3583627"/>
              <a:gd name="connsiteX112" fmla="*/ 2255520 w 3685394"/>
              <a:gd name="connsiteY112" fmla="*/ 1856427 h 3583627"/>
              <a:gd name="connsiteX113" fmla="*/ 2160693 w 3685394"/>
              <a:gd name="connsiteY113" fmla="*/ 1795467 h 3583627"/>
              <a:gd name="connsiteX114" fmla="*/ 2079413 w 3685394"/>
              <a:gd name="connsiteY114" fmla="*/ 1720961 h 3583627"/>
              <a:gd name="connsiteX115" fmla="*/ 1943946 w 3685394"/>
              <a:gd name="connsiteY115" fmla="*/ 1599041 h 3583627"/>
              <a:gd name="connsiteX116" fmla="*/ 1869440 w 3685394"/>
              <a:gd name="connsiteY116" fmla="*/ 1538081 h 3583627"/>
              <a:gd name="connsiteX117" fmla="*/ 1822026 w 3685394"/>
              <a:gd name="connsiteY117" fmla="*/ 1497441 h 3583627"/>
              <a:gd name="connsiteX118" fmla="*/ 1788160 w 3685394"/>
              <a:gd name="connsiteY118" fmla="*/ 1450027 h 3583627"/>
              <a:gd name="connsiteX119" fmla="*/ 1713653 w 3685394"/>
              <a:gd name="connsiteY119" fmla="*/ 1375521 h 3583627"/>
              <a:gd name="connsiteX120" fmla="*/ 1632373 w 3685394"/>
              <a:gd name="connsiteY120" fmla="*/ 1280694 h 3583627"/>
              <a:gd name="connsiteX121" fmla="*/ 1557866 w 3685394"/>
              <a:gd name="connsiteY121" fmla="*/ 1185867 h 3583627"/>
              <a:gd name="connsiteX122" fmla="*/ 1503680 w 3685394"/>
              <a:gd name="connsiteY122" fmla="*/ 1131681 h 3583627"/>
              <a:gd name="connsiteX123" fmla="*/ 1442720 w 3685394"/>
              <a:gd name="connsiteY123" fmla="*/ 1077494 h 3583627"/>
              <a:gd name="connsiteX124" fmla="*/ 1388533 w 3685394"/>
              <a:gd name="connsiteY124" fmla="*/ 1016534 h 3583627"/>
              <a:gd name="connsiteX125" fmla="*/ 1347893 w 3685394"/>
              <a:gd name="connsiteY125" fmla="*/ 975894 h 3583627"/>
              <a:gd name="connsiteX126" fmla="*/ 1253066 w 3685394"/>
              <a:gd name="connsiteY126" fmla="*/ 860747 h 3583627"/>
              <a:gd name="connsiteX127" fmla="*/ 1192106 w 3685394"/>
              <a:gd name="connsiteY127" fmla="*/ 806561 h 3583627"/>
              <a:gd name="connsiteX128" fmla="*/ 1137920 w 3685394"/>
              <a:gd name="connsiteY128" fmla="*/ 745601 h 3583627"/>
              <a:gd name="connsiteX129" fmla="*/ 1076960 w 3685394"/>
              <a:gd name="connsiteY129" fmla="*/ 698187 h 3583627"/>
              <a:gd name="connsiteX130" fmla="*/ 1016000 w 3685394"/>
              <a:gd name="connsiteY130" fmla="*/ 644001 h 3583627"/>
              <a:gd name="connsiteX131" fmla="*/ 968586 w 3685394"/>
              <a:gd name="connsiteY131" fmla="*/ 610134 h 3583627"/>
              <a:gd name="connsiteX132" fmla="*/ 927946 w 3685394"/>
              <a:gd name="connsiteY132" fmla="*/ 576267 h 3583627"/>
              <a:gd name="connsiteX133" fmla="*/ 880533 w 3685394"/>
              <a:gd name="connsiteY133" fmla="*/ 542401 h 3583627"/>
              <a:gd name="connsiteX134" fmla="*/ 833120 w 3685394"/>
              <a:gd name="connsiteY134" fmla="*/ 501761 h 3583627"/>
              <a:gd name="connsiteX135" fmla="*/ 785706 w 3685394"/>
              <a:gd name="connsiteY135" fmla="*/ 474667 h 3583627"/>
              <a:gd name="connsiteX136" fmla="*/ 711200 w 3685394"/>
              <a:gd name="connsiteY136" fmla="*/ 406934 h 3583627"/>
              <a:gd name="connsiteX137" fmla="*/ 657013 w 3685394"/>
              <a:gd name="connsiteY137" fmla="*/ 366294 h 3583627"/>
              <a:gd name="connsiteX138" fmla="*/ 582506 w 3685394"/>
              <a:gd name="connsiteY138" fmla="*/ 271467 h 3583627"/>
              <a:gd name="connsiteX139" fmla="*/ 528320 w 3685394"/>
              <a:gd name="connsiteY139" fmla="*/ 169867 h 3583627"/>
              <a:gd name="connsiteX140" fmla="*/ 487680 w 3685394"/>
              <a:gd name="connsiteY140" fmla="*/ 81814 h 3583627"/>
              <a:gd name="connsiteX141" fmla="*/ 440266 w 3685394"/>
              <a:gd name="connsiteY141" fmla="*/ 27627 h 3583627"/>
              <a:gd name="connsiteX142" fmla="*/ 419946 w 3685394"/>
              <a:gd name="connsiteY142" fmla="*/ 14081 h 3583627"/>
              <a:gd name="connsiteX143" fmla="*/ 338666 w 3685394"/>
              <a:gd name="connsiteY143" fmla="*/ 534 h 358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685394" h="3583627">
                <a:moveTo>
                  <a:pt x="338666" y="534"/>
                </a:moveTo>
                <a:cubicBezTo>
                  <a:pt x="307057" y="3921"/>
                  <a:pt x="304213" y="5654"/>
                  <a:pt x="230293" y="34401"/>
                </a:cubicBezTo>
                <a:cubicBezTo>
                  <a:pt x="214268" y="40633"/>
                  <a:pt x="197732" y="46057"/>
                  <a:pt x="182880" y="54721"/>
                </a:cubicBezTo>
                <a:cubicBezTo>
                  <a:pt x="170392" y="62005"/>
                  <a:pt x="160578" y="73140"/>
                  <a:pt x="149013" y="81814"/>
                </a:cubicBezTo>
                <a:cubicBezTo>
                  <a:pt x="133475" y="93467"/>
                  <a:pt x="117404" y="104392"/>
                  <a:pt x="101600" y="115681"/>
                </a:cubicBezTo>
                <a:cubicBezTo>
                  <a:pt x="80837" y="146825"/>
                  <a:pt x="54965" y="183260"/>
                  <a:pt x="40640" y="217281"/>
                </a:cubicBezTo>
                <a:cubicBezTo>
                  <a:pt x="31493" y="239006"/>
                  <a:pt x="25780" y="262083"/>
                  <a:pt x="20320" y="285014"/>
                </a:cubicBezTo>
                <a:cubicBezTo>
                  <a:pt x="9264" y="331447"/>
                  <a:pt x="5759" y="367631"/>
                  <a:pt x="0" y="413707"/>
                </a:cubicBezTo>
                <a:cubicBezTo>
                  <a:pt x="4515" y="438543"/>
                  <a:pt x="2257" y="465636"/>
                  <a:pt x="13546" y="488214"/>
                </a:cubicBezTo>
                <a:cubicBezTo>
                  <a:pt x="45413" y="551949"/>
                  <a:pt x="123841" y="553957"/>
                  <a:pt x="182880" y="569494"/>
                </a:cubicBezTo>
                <a:cubicBezTo>
                  <a:pt x="205676" y="575493"/>
                  <a:pt x="227682" y="584354"/>
                  <a:pt x="250613" y="589814"/>
                </a:cubicBezTo>
                <a:cubicBezTo>
                  <a:pt x="275169" y="595661"/>
                  <a:pt x="300419" y="598161"/>
                  <a:pt x="325120" y="603361"/>
                </a:cubicBezTo>
                <a:cubicBezTo>
                  <a:pt x="343338" y="607196"/>
                  <a:pt x="361183" y="612643"/>
                  <a:pt x="379306" y="616907"/>
                </a:cubicBezTo>
                <a:cubicBezTo>
                  <a:pt x="399568" y="621675"/>
                  <a:pt x="419946" y="625938"/>
                  <a:pt x="440266" y="630454"/>
                </a:cubicBezTo>
                <a:cubicBezTo>
                  <a:pt x="456071" y="639485"/>
                  <a:pt x="471399" y="649406"/>
                  <a:pt x="487680" y="657547"/>
                </a:cubicBezTo>
                <a:cubicBezTo>
                  <a:pt x="503059" y="665237"/>
                  <a:pt x="520241" y="669203"/>
                  <a:pt x="535093" y="677867"/>
                </a:cubicBezTo>
                <a:cubicBezTo>
                  <a:pt x="562331" y="693756"/>
                  <a:pt x="579823" y="718125"/>
                  <a:pt x="602826" y="738827"/>
                </a:cubicBezTo>
                <a:cubicBezTo>
                  <a:pt x="613572" y="748498"/>
                  <a:pt x="626124" y="756057"/>
                  <a:pt x="636693" y="765921"/>
                </a:cubicBezTo>
                <a:cubicBezTo>
                  <a:pt x="660035" y="787707"/>
                  <a:pt x="681848" y="811076"/>
                  <a:pt x="704426" y="833654"/>
                </a:cubicBezTo>
                <a:lnTo>
                  <a:pt x="731520" y="860747"/>
                </a:lnTo>
                <a:cubicBezTo>
                  <a:pt x="738293" y="876552"/>
                  <a:pt x="745802" y="892061"/>
                  <a:pt x="751840" y="908161"/>
                </a:cubicBezTo>
                <a:cubicBezTo>
                  <a:pt x="759361" y="928216"/>
                  <a:pt x="762581" y="949963"/>
                  <a:pt x="772160" y="969121"/>
                </a:cubicBezTo>
                <a:cubicBezTo>
                  <a:pt x="836535" y="1097872"/>
                  <a:pt x="769117" y="971112"/>
                  <a:pt x="819573" y="1050401"/>
                </a:cubicBezTo>
                <a:cubicBezTo>
                  <a:pt x="849267" y="1097064"/>
                  <a:pt x="852196" y="1125517"/>
                  <a:pt x="907626" y="1158774"/>
                </a:cubicBezTo>
                <a:cubicBezTo>
                  <a:pt x="918915" y="1165547"/>
                  <a:pt x="930846" y="1171351"/>
                  <a:pt x="941493" y="1179094"/>
                </a:cubicBezTo>
                <a:cubicBezTo>
                  <a:pt x="955754" y="1189466"/>
                  <a:pt x="967461" y="1203179"/>
                  <a:pt x="982133" y="1212961"/>
                </a:cubicBezTo>
                <a:cubicBezTo>
                  <a:pt x="1026875" y="1242789"/>
                  <a:pt x="1032111" y="1227770"/>
                  <a:pt x="1083733" y="1260374"/>
                </a:cubicBezTo>
                <a:cubicBezTo>
                  <a:pt x="1105765" y="1274289"/>
                  <a:pt x="1155613" y="1315430"/>
                  <a:pt x="1178560" y="1341654"/>
                </a:cubicBezTo>
                <a:cubicBezTo>
                  <a:pt x="1207853" y="1375131"/>
                  <a:pt x="1216997" y="1402779"/>
                  <a:pt x="1232746" y="1450027"/>
                </a:cubicBezTo>
                <a:cubicBezTo>
                  <a:pt x="1239519" y="1470347"/>
                  <a:pt x="1242439" y="1492390"/>
                  <a:pt x="1253066" y="1510987"/>
                </a:cubicBezTo>
                <a:cubicBezTo>
                  <a:pt x="1260987" y="1524849"/>
                  <a:pt x="1276823" y="1532498"/>
                  <a:pt x="1286933" y="1544854"/>
                </a:cubicBezTo>
                <a:cubicBezTo>
                  <a:pt x="1297243" y="1557455"/>
                  <a:pt x="1303855" y="1572781"/>
                  <a:pt x="1314026" y="1585494"/>
                </a:cubicBezTo>
                <a:cubicBezTo>
                  <a:pt x="1345004" y="1624215"/>
                  <a:pt x="1338322" y="1603017"/>
                  <a:pt x="1374986" y="1639681"/>
                </a:cubicBezTo>
                <a:cubicBezTo>
                  <a:pt x="1380742" y="1645437"/>
                  <a:pt x="1382352" y="1654703"/>
                  <a:pt x="1388533" y="1660001"/>
                </a:cubicBezTo>
                <a:cubicBezTo>
                  <a:pt x="1416994" y="1684396"/>
                  <a:pt x="1429055" y="1679707"/>
                  <a:pt x="1463040" y="1693867"/>
                </a:cubicBezTo>
                <a:cubicBezTo>
                  <a:pt x="1534677" y="1723715"/>
                  <a:pt x="1471065" y="1709527"/>
                  <a:pt x="1551093" y="1720961"/>
                </a:cubicBezTo>
                <a:cubicBezTo>
                  <a:pt x="1641406" y="1757084"/>
                  <a:pt x="1528515" y="1720961"/>
                  <a:pt x="1618826" y="1720961"/>
                </a:cubicBezTo>
                <a:cubicBezTo>
                  <a:pt x="1626966" y="1720961"/>
                  <a:pt x="1632892" y="1729296"/>
                  <a:pt x="1639146" y="1734507"/>
                </a:cubicBezTo>
                <a:cubicBezTo>
                  <a:pt x="1646505" y="1740639"/>
                  <a:pt x="1653898" y="1747032"/>
                  <a:pt x="1659466" y="1754827"/>
                </a:cubicBezTo>
                <a:cubicBezTo>
                  <a:pt x="1665335" y="1763044"/>
                  <a:pt x="1665873" y="1774781"/>
                  <a:pt x="1673013" y="1781921"/>
                </a:cubicBezTo>
                <a:cubicBezTo>
                  <a:pt x="1682322" y="1791230"/>
                  <a:pt x="1696348" y="1794342"/>
                  <a:pt x="1706880" y="1802241"/>
                </a:cubicBezTo>
                <a:cubicBezTo>
                  <a:pt x="1714543" y="1807988"/>
                  <a:pt x="1720427" y="1815788"/>
                  <a:pt x="1727200" y="1822561"/>
                </a:cubicBezTo>
                <a:cubicBezTo>
                  <a:pt x="1750479" y="1869120"/>
                  <a:pt x="1729506" y="1834314"/>
                  <a:pt x="1774613" y="1883521"/>
                </a:cubicBezTo>
                <a:cubicBezTo>
                  <a:pt x="1788679" y="1898865"/>
                  <a:pt x="1800534" y="1916215"/>
                  <a:pt x="1815253" y="1930934"/>
                </a:cubicBezTo>
                <a:cubicBezTo>
                  <a:pt x="1821009" y="1936690"/>
                  <a:pt x="1829817" y="1938725"/>
                  <a:pt x="1835573" y="1944481"/>
                </a:cubicBezTo>
                <a:cubicBezTo>
                  <a:pt x="1854640" y="1963548"/>
                  <a:pt x="1854057" y="1972665"/>
                  <a:pt x="1869440" y="1991894"/>
                </a:cubicBezTo>
                <a:cubicBezTo>
                  <a:pt x="1882443" y="2008148"/>
                  <a:pt x="1898232" y="2022193"/>
                  <a:pt x="1910080" y="2039307"/>
                </a:cubicBezTo>
                <a:cubicBezTo>
                  <a:pt x="1918701" y="2051760"/>
                  <a:pt x="1922769" y="2066864"/>
                  <a:pt x="1930400" y="2079947"/>
                </a:cubicBezTo>
                <a:cubicBezTo>
                  <a:pt x="1954324" y="2120960"/>
                  <a:pt x="1954024" y="2117118"/>
                  <a:pt x="1984586" y="2147681"/>
                </a:cubicBezTo>
                <a:cubicBezTo>
                  <a:pt x="1991359" y="2163485"/>
                  <a:pt x="1996672" y="2179999"/>
                  <a:pt x="2004906" y="2195094"/>
                </a:cubicBezTo>
                <a:cubicBezTo>
                  <a:pt x="2010312" y="2205004"/>
                  <a:pt x="2018664" y="2213001"/>
                  <a:pt x="2025226" y="2222187"/>
                </a:cubicBezTo>
                <a:cubicBezTo>
                  <a:pt x="2029958" y="2228811"/>
                  <a:pt x="2033561" y="2236253"/>
                  <a:pt x="2038773" y="2242507"/>
                </a:cubicBezTo>
                <a:cubicBezTo>
                  <a:pt x="2044905" y="2249866"/>
                  <a:pt x="2053212" y="2255266"/>
                  <a:pt x="2059093" y="2262827"/>
                </a:cubicBezTo>
                <a:cubicBezTo>
                  <a:pt x="2069089" y="2275678"/>
                  <a:pt x="2074674" y="2291955"/>
                  <a:pt x="2086186" y="2303467"/>
                </a:cubicBezTo>
                <a:cubicBezTo>
                  <a:pt x="2093326" y="2310607"/>
                  <a:pt x="2104513" y="2312004"/>
                  <a:pt x="2113280" y="2317014"/>
                </a:cubicBezTo>
                <a:cubicBezTo>
                  <a:pt x="2120348" y="2321053"/>
                  <a:pt x="2126976" y="2325829"/>
                  <a:pt x="2133600" y="2330561"/>
                </a:cubicBezTo>
                <a:cubicBezTo>
                  <a:pt x="2142786" y="2337123"/>
                  <a:pt x="2151300" y="2344619"/>
                  <a:pt x="2160693" y="2350881"/>
                </a:cubicBezTo>
                <a:cubicBezTo>
                  <a:pt x="2171647" y="2358184"/>
                  <a:pt x="2183606" y="2363898"/>
                  <a:pt x="2194560" y="2371201"/>
                </a:cubicBezTo>
                <a:cubicBezTo>
                  <a:pt x="2203953" y="2377463"/>
                  <a:pt x="2211973" y="2385713"/>
                  <a:pt x="2221653" y="2391521"/>
                </a:cubicBezTo>
                <a:cubicBezTo>
                  <a:pt x="2234640" y="2399313"/>
                  <a:pt x="2249885" y="2403156"/>
                  <a:pt x="2262293" y="2411841"/>
                </a:cubicBezTo>
                <a:cubicBezTo>
                  <a:pt x="2272756" y="2419165"/>
                  <a:pt x="2279305" y="2431093"/>
                  <a:pt x="2289386" y="2438934"/>
                </a:cubicBezTo>
                <a:cubicBezTo>
                  <a:pt x="2299778" y="2447017"/>
                  <a:pt x="2311964" y="2452481"/>
                  <a:pt x="2323253" y="2459254"/>
                </a:cubicBezTo>
                <a:cubicBezTo>
                  <a:pt x="2396289" y="2556634"/>
                  <a:pt x="2281627" y="2410852"/>
                  <a:pt x="2377440" y="2506667"/>
                </a:cubicBezTo>
                <a:cubicBezTo>
                  <a:pt x="2384580" y="2513807"/>
                  <a:pt x="2386082" y="2524934"/>
                  <a:pt x="2390986" y="2533761"/>
                </a:cubicBezTo>
                <a:cubicBezTo>
                  <a:pt x="2397379" y="2545269"/>
                  <a:pt x="2403224" y="2557235"/>
                  <a:pt x="2411306" y="2567627"/>
                </a:cubicBezTo>
                <a:cubicBezTo>
                  <a:pt x="2495412" y="2675762"/>
                  <a:pt x="2387401" y="2519930"/>
                  <a:pt x="2458720" y="2621814"/>
                </a:cubicBezTo>
                <a:cubicBezTo>
                  <a:pt x="2473561" y="2643015"/>
                  <a:pt x="2488881" y="2669420"/>
                  <a:pt x="2506133" y="2689547"/>
                </a:cubicBezTo>
                <a:cubicBezTo>
                  <a:pt x="2512367" y="2696820"/>
                  <a:pt x="2520321" y="2702508"/>
                  <a:pt x="2526453" y="2709867"/>
                </a:cubicBezTo>
                <a:cubicBezTo>
                  <a:pt x="2531665" y="2716121"/>
                  <a:pt x="2534244" y="2724431"/>
                  <a:pt x="2540000" y="2730187"/>
                </a:cubicBezTo>
                <a:cubicBezTo>
                  <a:pt x="2602274" y="2792461"/>
                  <a:pt x="2530868" y="2703729"/>
                  <a:pt x="2594186" y="2777601"/>
                </a:cubicBezTo>
                <a:cubicBezTo>
                  <a:pt x="2623127" y="2811366"/>
                  <a:pt x="2590116" y="2785723"/>
                  <a:pt x="2628053" y="2818241"/>
                </a:cubicBezTo>
                <a:cubicBezTo>
                  <a:pt x="2680330" y="2863050"/>
                  <a:pt x="2628378" y="2813405"/>
                  <a:pt x="2689013" y="2858881"/>
                </a:cubicBezTo>
                <a:cubicBezTo>
                  <a:pt x="2724210" y="2885278"/>
                  <a:pt x="2693545" y="2875699"/>
                  <a:pt x="2736426" y="2899521"/>
                </a:cubicBezTo>
                <a:cubicBezTo>
                  <a:pt x="2747055" y="2905426"/>
                  <a:pt x="2759619" y="2907245"/>
                  <a:pt x="2770293" y="2913067"/>
                </a:cubicBezTo>
                <a:cubicBezTo>
                  <a:pt x="2842493" y="2952448"/>
                  <a:pt x="2778735" y="2929265"/>
                  <a:pt x="2851573" y="2960481"/>
                </a:cubicBezTo>
                <a:cubicBezTo>
                  <a:pt x="2880992" y="2973089"/>
                  <a:pt x="2924457" y="2985458"/>
                  <a:pt x="2953173" y="3001121"/>
                </a:cubicBezTo>
                <a:cubicBezTo>
                  <a:pt x="2984858" y="3018404"/>
                  <a:pt x="2978648" y="3025565"/>
                  <a:pt x="3007360" y="3048534"/>
                </a:cubicBezTo>
                <a:cubicBezTo>
                  <a:pt x="3062615" y="3092737"/>
                  <a:pt x="3040863" y="3056152"/>
                  <a:pt x="3088640" y="3123041"/>
                </a:cubicBezTo>
                <a:cubicBezTo>
                  <a:pt x="3099220" y="3137853"/>
                  <a:pt x="3106086" y="3155018"/>
                  <a:pt x="3115733" y="3170454"/>
                </a:cubicBezTo>
                <a:cubicBezTo>
                  <a:pt x="3146988" y="3220463"/>
                  <a:pt x="3152804" y="3222281"/>
                  <a:pt x="3176693" y="3265281"/>
                </a:cubicBezTo>
                <a:cubicBezTo>
                  <a:pt x="3181597" y="3274107"/>
                  <a:pt x="3186490" y="3282999"/>
                  <a:pt x="3190240" y="3292374"/>
                </a:cubicBezTo>
                <a:cubicBezTo>
                  <a:pt x="3195543" y="3305632"/>
                  <a:pt x="3197400" y="3320242"/>
                  <a:pt x="3203786" y="3333014"/>
                </a:cubicBezTo>
                <a:cubicBezTo>
                  <a:pt x="3208302" y="3342045"/>
                  <a:pt x="3213232" y="3350880"/>
                  <a:pt x="3217333" y="3360107"/>
                </a:cubicBezTo>
                <a:cubicBezTo>
                  <a:pt x="3222271" y="3371218"/>
                  <a:pt x="3224352" y="3383716"/>
                  <a:pt x="3230880" y="3393974"/>
                </a:cubicBezTo>
                <a:cubicBezTo>
                  <a:pt x="3244785" y="3415824"/>
                  <a:pt x="3287289" y="3458549"/>
                  <a:pt x="3305386" y="3475254"/>
                </a:cubicBezTo>
                <a:cubicBezTo>
                  <a:pt x="3346351" y="3513068"/>
                  <a:pt x="3358295" y="3521937"/>
                  <a:pt x="3406986" y="3549761"/>
                </a:cubicBezTo>
                <a:cubicBezTo>
                  <a:pt x="3420136" y="3557275"/>
                  <a:pt x="3433170" y="3565564"/>
                  <a:pt x="3447626" y="3570081"/>
                </a:cubicBezTo>
                <a:cubicBezTo>
                  <a:pt x="3469603" y="3576949"/>
                  <a:pt x="3515360" y="3583627"/>
                  <a:pt x="3515360" y="3583627"/>
                </a:cubicBezTo>
                <a:cubicBezTo>
                  <a:pt x="3528907" y="3579112"/>
                  <a:pt x="3543427" y="3576851"/>
                  <a:pt x="3556000" y="3570081"/>
                </a:cubicBezTo>
                <a:cubicBezTo>
                  <a:pt x="3581949" y="3556108"/>
                  <a:pt x="3626229" y="3519340"/>
                  <a:pt x="3644053" y="3495574"/>
                </a:cubicBezTo>
                <a:cubicBezTo>
                  <a:pt x="3663209" y="3470032"/>
                  <a:pt x="3669452" y="3437157"/>
                  <a:pt x="3677920" y="3407521"/>
                </a:cubicBezTo>
                <a:cubicBezTo>
                  <a:pt x="3685856" y="3344027"/>
                  <a:pt x="3692173" y="3332103"/>
                  <a:pt x="3671146" y="3258507"/>
                </a:cubicBezTo>
                <a:cubicBezTo>
                  <a:pt x="3666145" y="3241005"/>
                  <a:pt x="3654150" y="3226240"/>
                  <a:pt x="3644053" y="3211094"/>
                </a:cubicBezTo>
                <a:cubicBezTo>
                  <a:pt x="3611840" y="3162775"/>
                  <a:pt x="3592504" y="3143114"/>
                  <a:pt x="3549226" y="3102721"/>
                </a:cubicBezTo>
                <a:cubicBezTo>
                  <a:pt x="3534009" y="3088518"/>
                  <a:pt x="3517108" y="3076200"/>
                  <a:pt x="3501813" y="3062081"/>
                </a:cubicBezTo>
                <a:cubicBezTo>
                  <a:pt x="3487736" y="3049087"/>
                  <a:pt x="3473304" y="3036268"/>
                  <a:pt x="3461173" y="3021441"/>
                </a:cubicBezTo>
                <a:cubicBezTo>
                  <a:pt x="3411219" y="2960386"/>
                  <a:pt x="3478942" y="3012541"/>
                  <a:pt x="3400213" y="2946934"/>
                </a:cubicBezTo>
                <a:cubicBezTo>
                  <a:pt x="3387706" y="2936511"/>
                  <a:pt x="3371675" y="2930732"/>
                  <a:pt x="3359573" y="2919841"/>
                </a:cubicBezTo>
                <a:cubicBezTo>
                  <a:pt x="3348827" y="2910170"/>
                  <a:pt x="3343103" y="2895780"/>
                  <a:pt x="3332480" y="2885974"/>
                </a:cubicBezTo>
                <a:cubicBezTo>
                  <a:pt x="3313564" y="2868513"/>
                  <a:pt x="3291296" y="2855041"/>
                  <a:pt x="3271520" y="2838561"/>
                </a:cubicBezTo>
                <a:cubicBezTo>
                  <a:pt x="3237092" y="2809871"/>
                  <a:pt x="3206388" y="2776555"/>
                  <a:pt x="3169920" y="2750507"/>
                </a:cubicBezTo>
                <a:cubicBezTo>
                  <a:pt x="3154115" y="2739218"/>
                  <a:pt x="3137427" y="2729075"/>
                  <a:pt x="3122506" y="2716641"/>
                </a:cubicBezTo>
                <a:cubicBezTo>
                  <a:pt x="3110241" y="2706421"/>
                  <a:pt x="3101294" y="2692508"/>
                  <a:pt x="3088640" y="2682774"/>
                </a:cubicBezTo>
                <a:cubicBezTo>
                  <a:pt x="3071757" y="2669787"/>
                  <a:pt x="3051720" y="2661378"/>
                  <a:pt x="3034453" y="2648907"/>
                </a:cubicBezTo>
                <a:cubicBezTo>
                  <a:pt x="3011013" y="2631978"/>
                  <a:pt x="2989997" y="2611872"/>
                  <a:pt x="2966720" y="2594721"/>
                </a:cubicBezTo>
                <a:cubicBezTo>
                  <a:pt x="2947059" y="2580234"/>
                  <a:pt x="2925297" y="2568734"/>
                  <a:pt x="2905760" y="2554081"/>
                </a:cubicBezTo>
                <a:cubicBezTo>
                  <a:pt x="2889107" y="2541592"/>
                  <a:pt x="2874919" y="2526036"/>
                  <a:pt x="2858346" y="2513441"/>
                </a:cubicBezTo>
                <a:cubicBezTo>
                  <a:pt x="2781627" y="2455135"/>
                  <a:pt x="2748665" y="2445180"/>
                  <a:pt x="2695786" y="2384747"/>
                </a:cubicBezTo>
                <a:cubicBezTo>
                  <a:pt x="2551665" y="2220036"/>
                  <a:pt x="2708534" y="2399594"/>
                  <a:pt x="2614506" y="2262827"/>
                </a:cubicBezTo>
                <a:cubicBezTo>
                  <a:pt x="2586052" y="2221439"/>
                  <a:pt x="2530868" y="2176616"/>
                  <a:pt x="2499360" y="2140907"/>
                </a:cubicBezTo>
                <a:cubicBezTo>
                  <a:pt x="2486510" y="2126344"/>
                  <a:pt x="2477548" y="2108722"/>
                  <a:pt x="2465493" y="2093494"/>
                </a:cubicBezTo>
                <a:cubicBezTo>
                  <a:pt x="2449982" y="2073901"/>
                  <a:pt x="2350882" y="1951789"/>
                  <a:pt x="2316480" y="1917387"/>
                </a:cubicBezTo>
                <a:cubicBezTo>
                  <a:pt x="2296160" y="1897067"/>
                  <a:pt x="2278150" y="1874138"/>
                  <a:pt x="2255520" y="1856427"/>
                </a:cubicBezTo>
                <a:cubicBezTo>
                  <a:pt x="2225928" y="1833268"/>
                  <a:pt x="2185148" y="1823998"/>
                  <a:pt x="2160693" y="1795467"/>
                </a:cubicBezTo>
                <a:cubicBezTo>
                  <a:pt x="2067958" y="1687277"/>
                  <a:pt x="2169831" y="1797469"/>
                  <a:pt x="2079413" y="1720961"/>
                </a:cubicBezTo>
                <a:cubicBezTo>
                  <a:pt x="2033037" y="1681720"/>
                  <a:pt x="1989757" y="1638941"/>
                  <a:pt x="1943946" y="1599041"/>
                </a:cubicBezTo>
                <a:cubicBezTo>
                  <a:pt x="1919748" y="1577966"/>
                  <a:pt x="1894091" y="1558624"/>
                  <a:pt x="1869440" y="1538081"/>
                </a:cubicBezTo>
                <a:cubicBezTo>
                  <a:pt x="1853449" y="1524755"/>
                  <a:pt x="1834125" y="1514380"/>
                  <a:pt x="1822026" y="1497441"/>
                </a:cubicBezTo>
                <a:cubicBezTo>
                  <a:pt x="1810737" y="1481636"/>
                  <a:pt x="1801063" y="1464543"/>
                  <a:pt x="1788160" y="1450027"/>
                </a:cubicBezTo>
                <a:cubicBezTo>
                  <a:pt x="1764826" y="1423776"/>
                  <a:pt x="1734727" y="1403619"/>
                  <a:pt x="1713653" y="1375521"/>
                </a:cubicBezTo>
                <a:cubicBezTo>
                  <a:pt x="1586474" y="1205948"/>
                  <a:pt x="1752655" y="1422202"/>
                  <a:pt x="1632373" y="1280694"/>
                </a:cubicBezTo>
                <a:cubicBezTo>
                  <a:pt x="1606338" y="1250065"/>
                  <a:pt x="1586291" y="1214292"/>
                  <a:pt x="1557866" y="1185867"/>
                </a:cubicBezTo>
                <a:cubicBezTo>
                  <a:pt x="1539804" y="1167805"/>
                  <a:pt x="1522281" y="1149188"/>
                  <a:pt x="1503680" y="1131681"/>
                </a:cubicBezTo>
                <a:cubicBezTo>
                  <a:pt x="1483882" y="1113048"/>
                  <a:pt x="1461944" y="1096718"/>
                  <a:pt x="1442720" y="1077494"/>
                </a:cubicBezTo>
                <a:cubicBezTo>
                  <a:pt x="1423496" y="1058270"/>
                  <a:pt x="1407083" y="1036409"/>
                  <a:pt x="1388533" y="1016534"/>
                </a:cubicBezTo>
                <a:cubicBezTo>
                  <a:pt x="1375461" y="1002529"/>
                  <a:pt x="1360361" y="990440"/>
                  <a:pt x="1347893" y="975894"/>
                </a:cubicBezTo>
                <a:cubicBezTo>
                  <a:pt x="1277081" y="893280"/>
                  <a:pt x="1338942" y="946622"/>
                  <a:pt x="1253066" y="860747"/>
                </a:cubicBezTo>
                <a:cubicBezTo>
                  <a:pt x="1233842" y="841523"/>
                  <a:pt x="1211330" y="825785"/>
                  <a:pt x="1192106" y="806561"/>
                </a:cubicBezTo>
                <a:cubicBezTo>
                  <a:pt x="1172882" y="787337"/>
                  <a:pt x="1157718" y="764234"/>
                  <a:pt x="1137920" y="745601"/>
                </a:cubicBezTo>
                <a:cubicBezTo>
                  <a:pt x="1119174" y="727958"/>
                  <a:pt x="1096736" y="714667"/>
                  <a:pt x="1076960" y="698187"/>
                </a:cubicBezTo>
                <a:cubicBezTo>
                  <a:pt x="1056074" y="680782"/>
                  <a:pt x="1037100" y="661145"/>
                  <a:pt x="1016000" y="644001"/>
                </a:cubicBezTo>
                <a:cubicBezTo>
                  <a:pt x="1000926" y="631753"/>
                  <a:pt x="983981" y="621976"/>
                  <a:pt x="968586" y="610134"/>
                </a:cubicBezTo>
                <a:cubicBezTo>
                  <a:pt x="954609" y="599382"/>
                  <a:pt x="941923" y="587019"/>
                  <a:pt x="927946" y="576267"/>
                </a:cubicBezTo>
                <a:cubicBezTo>
                  <a:pt x="912552" y="564425"/>
                  <a:pt x="895805" y="554400"/>
                  <a:pt x="880533" y="542401"/>
                </a:cubicBezTo>
                <a:cubicBezTo>
                  <a:pt x="864165" y="529541"/>
                  <a:pt x="850058" y="513860"/>
                  <a:pt x="833120" y="501761"/>
                </a:cubicBezTo>
                <a:cubicBezTo>
                  <a:pt x="818308" y="491181"/>
                  <a:pt x="800672" y="485028"/>
                  <a:pt x="785706" y="474667"/>
                </a:cubicBezTo>
                <a:cubicBezTo>
                  <a:pt x="730108" y="436176"/>
                  <a:pt x="759973" y="448204"/>
                  <a:pt x="711200" y="406934"/>
                </a:cubicBezTo>
                <a:cubicBezTo>
                  <a:pt x="693964" y="392350"/>
                  <a:pt x="673603" y="381608"/>
                  <a:pt x="657013" y="366294"/>
                </a:cubicBezTo>
                <a:cubicBezTo>
                  <a:pt x="643442" y="353767"/>
                  <a:pt x="589234" y="281559"/>
                  <a:pt x="582506" y="271467"/>
                </a:cubicBezTo>
                <a:cubicBezTo>
                  <a:pt x="566883" y="248032"/>
                  <a:pt x="539714" y="194282"/>
                  <a:pt x="528320" y="169867"/>
                </a:cubicBezTo>
                <a:cubicBezTo>
                  <a:pt x="502982" y="115571"/>
                  <a:pt x="514854" y="131634"/>
                  <a:pt x="487680" y="81814"/>
                </a:cubicBezTo>
                <a:cubicBezTo>
                  <a:pt x="466844" y="43614"/>
                  <a:pt x="473355" y="51261"/>
                  <a:pt x="440266" y="27627"/>
                </a:cubicBezTo>
                <a:cubicBezTo>
                  <a:pt x="433642" y="22896"/>
                  <a:pt x="427955" y="15537"/>
                  <a:pt x="419946" y="14081"/>
                </a:cubicBezTo>
                <a:cubicBezTo>
                  <a:pt x="402175" y="10850"/>
                  <a:pt x="370275" y="-2853"/>
                  <a:pt x="338666" y="534"/>
                </a:cubicBezTo>
                <a:close/>
              </a:path>
            </a:pathLst>
          </a:custGeom>
          <a:solidFill>
            <a:srgbClr val="CEFDFC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C3D272-6B74-BEE6-A2A8-E743F42DC05F}"/>
              </a:ext>
            </a:extLst>
          </p:cNvPr>
          <p:cNvSpPr/>
          <p:nvPr/>
        </p:nvSpPr>
        <p:spPr>
          <a:xfrm>
            <a:off x="1605154" y="2598708"/>
            <a:ext cx="3014880" cy="2962199"/>
          </a:xfrm>
          <a:custGeom>
            <a:avLst/>
            <a:gdLst>
              <a:gd name="connsiteX0" fmla="*/ 196553 w 3014880"/>
              <a:gd name="connsiteY0" fmla="*/ 9025 h 2962199"/>
              <a:gd name="connsiteX1" fmla="*/ 47539 w 3014880"/>
              <a:gd name="connsiteY1" fmla="*/ 83532 h 2962199"/>
              <a:gd name="connsiteX2" fmla="*/ 33993 w 3014880"/>
              <a:gd name="connsiteY2" fmla="*/ 110625 h 2962199"/>
              <a:gd name="connsiteX3" fmla="*/ 6899 w 3014880"/>
              <a:gd name="connsiteY3" fmla="*/ 178359 h 2962199"/>
              <a:gd name="connsiteX4" fmla="*/ 13673 w 3014880"/>
              <a:gd name="connsiteY4" fmla="*/ 340919 h 2962199"/>
              <a:gd name="connsiteX5" fmla="*/ 74633 w 3014880"/>
              <a:gd name="connsiteY5" fmla="*/ 422199 h 2962199"/>
              <a:gd name="connsiteX6" fmla="*/ 108499 w 3014880"/>
              <a:gd name="connsiteY6" fmla="*/ 469612 h 2962199"/>
              <a:gd name="connsiteX7" fmla="*/ 142366 w 3014880"/>
              <a:gd name="connsiteY7" fmla="*/ 503479 h 2962199"/>
              <a:gd name="connsiteX8" fmla="*/ 169459 w 3014880"/>
              <a:gd name="connsiteY8" fmla="*/ 537345 h 2962199"/>
              <a:gd name="connsiteX9" fmla="*/ 264286 w 3014880"/>
              <a:gd name="connsiteY9" fmla="*/ 598305 h 2962199"/>
              <a:gd name="connsiteX10" fmla="*/ 379433 w 3014880"/>
              <a:gd name="connsiteY10" fmla="*/ 693132 h 2962199"/>
              <a:gd name="connsiteX11" fmla="*/ 460713 w 3014880"/>
              <a:gd name="connsiteY11" fmla="*/ 821825 h 2962199"/>
              <a:gd name="connsiteX12" fmla="*/ 487806 w 3014880"/>
              <a:gd name="connsiteY12" fmla="*/ 855692 h 2962199"/>
              <a:gd name="connsiteX13" fmla="*/ 569086 w 3014880"/>
              <a:gd name="connsiteY13" fmla="*/ 984385 h 2962199"/>
              <a:gd name="connsiteX14" fmla="*/ 602953 w 3014880"/>
              <a:gd name="connsiteY14" fmla="*/ 1011479 h 2962199"/>
              <a:gd name="connsiteX15" fmla="*/ 623273 w 3014880"/>
              <a:gd name="connsiteY15" fmla="*/ 1045345 h 2962199"/>
              <a:gd name="connsiteX16" fmla="*/ 745193 w 3014880"/>
              <a:gd name="connsiteY16" fmla="*/ 1153719 h 2962199"/>
              <a:gd name="connsiteX17" fmla="*/ 785833 w 3014880"/>
              <a:gd name="connsiteY17" fmla="*/ 1180812 h 2962199"/>
              <a:gd name="connsiteX18" fmla="*/ 853566 w 3014880"/>
              <a:gd name="connsiteY18" fmla="*/ 1234999 h 2962199"/>
              <a:gd name="connsiteX19" fmla="*/ 934846 w 3014880"/>
              <a:gd name="connsiteY19" fmla="*/ 1295959 h 2962199"/>
              <a:gd name="connsiteX20" fmla="*/ 1016126 w 3014880"/>
              <a:gd name="connsiteY20" fmla="*/ 1384012 h 2962199"/>
              <a:gd name="connsiteX21" fmla="*/ 1097406 w 3014880"/>
              <a:gd name="connsiteY21" fmla="*/ 1465292 h 2962199"/>
              <a:gd name="connsiteX22" fmla="*/ 1117726 w 3014880"/>
              <a:gd name="connsiteY22" fmla="*/ 1499159 h 2962199"/>
              <a:gd name="connsiteX23" fmla="*/ 1171913 w 3014880"/>
              <a:gd name="connsiteY23" fmla="*/ 1560119 h 2962199"/>
              <a:gd name="connsiteX24" fmla="*/ 1334473 w 3014880"/>
              <a:gd name="connsiteY24" fmla="*/ 1675265 h 2962199"/>
              <a:gd name="connsiteX25" fmla="*/ 1381886 w 3014880"/>
              <a:gd name="connsiteY25" fmla="*/ 1722679 h 2962199"/>
              <a:gd name="connsiteX26" fmla="*/ 1415753 w 3014880"/>
              <a:gd name="connsiteY26" fmla="*/ 1756545 h 2962199"/>
              <a:gd name="connsiteX27" fmla="*/ 1612179 w 3014880"/>
              <a:gd name="connsiteY27" fmla="*/ 1878465 h 2962199"/>
              <a:gd name="connsiteX28" fmla="*/ 1707006 w 3014880"/>
              <a:gd name="connsiteY28" fmla="*/ 1939425 h 2962199"/>
              <a:gd name="connsiteX29" fmla="*/ 1727326 w 3014880"/>
              <a:gd name="connsiteY29" fmla="*/ 1952972 h 2962199"/>
              <a:gd name="connsiteX30" fmla="*/ 1747646 w 3014880"/>
              <a:gd name="connsiteY30" fmla="*/ 1980065 h 2962199"/>
              <a:gd name="connsiteX31" fmla="*/ 1815379 w 3014880"/>
              <a:gd name="connsiteY31" fmla="*/ 2047799 h 2962199"/>
              <a:gd name="connsiteX32" fmla="*/ 1849246 w 3014880"/>
              <a:gd name="connsiteY32" fmla="*/ 2088439 h 2962199"/>
              <a:gd name="connsiteX33" fmla="*/ 1916979 w 3014880"/>
              <a:gd name="connsiteY33" fmla="*/ 2169719 h 2962199"/>
              <a:gd name="connsiteX34" fmla="*/ 1977939 w 3014880"/>
              <a:gd name="connsiteY34" fmla="*/ 2278092 h 2962199"/>
              <a:gd name="connsiteX35" fmla="*/ 2011806 w 3014880"/>
              <a:gd name="connsiteY35" fmla="*/ 2325505 h 2962199"/>
              <a:gd name="connsiteX36" fmla="*/ 2038899 w 3014880"/>
              <a:gd name="connsiteY36" fmla="*/ 2359372 h 2962199"/>
              <a:gd name="connsiteX37" fmla="*/ 2093086 w 3014880"/>
              <a:gd name="connsiteY37" fmla="*/ 2386465 h 2962199"/>
              <a:gd name="connsiteX38" fmla="*/ 2181139 w 3014880"/>
              <a:gd name="connsiteY38" fmla="*/ 2454199 h 2962199"/>
              <a:gd name="connsiteX39" fmla="*/ 2235326 w 3014880"/>
              <a:gd name="connsiteY39" fmla="*/ 2494839 h 2962199"/>
              <a:gd name="connsiteX40" fmla="*/ 2262419 w 3014880"/>
              <a:gd name="connsiteY40" fmla="*/ 2508385 h 2962199"/>
              <a:gd name="connsiteX41" fmla="*/ 2316606 w 3014880"/>
              <a:gd name="connsiteY41" fmla="*/ 2576119 h 2962199"/>
              <a:gd name="connsiteX42" fmla="*/ 2343699 w 3014880"/>
              <a:gd name="connsiteY42" fmla="*/ 2603212 h 2962199"/>
              <a:gd name="connsiteX43" fmla="*/ 2391113 w 3014880"/>
              <a:gd name="connsiteY43" fmla="*/ 2670945 h 2962199"/>
              <a:gd name="connsiteX44" fmla="*/ 2445299 w 3014880"/>
              <a:gd name="connsiteY44" fmla="*/ 2731905 h 2962199"/>
              <a:gd name="connsiteX45" fmla="*/ 2492713 w 3014880"/>
              <a:gd name="connsiteY45" fmla="*/ 2806412 h 2962199"/>
              <a:gd name="connsiteX46" fmla="*/ 2533353 w 3014880"/>
              <a:gd name="connsiteY46" fmla="*/ 2847052 h 2962199"/>
              <a:gd name="connsiteX47" fmla="*/ 2573993 w 3014880"/>
              <a:gd name="connsiteY47" fmla="*/ 2867372 h 2962199"/>
              <a:gd name="connsiteX48" fmla="*/ 2621406 w 3014880"/>
              <a:gd name="connsiteY48" fmla="*/ 2894465 h 2962199"/>
              <a:gd name="connsiteX49" fmla="*/ 2662046 w 3014880"/>
              <a:gd name="connsiteY49" fmla="*/ 2928332 h 2962199"/>
              <a:gd name="connsiteX50" fmla="*/ 2750099 w 3014880"/>
              <a:gd name="connsiteY50" fmla="*/ 2962199 h 2962199"/>
              <a:gd name="connsiteX51" fmla="*/ 2946526 w 3014880"/>
              <a:gd name="connsiteY51" fmla="*/ 2901239 h 2962199"/>
              <a:gd name="connsiteX52" fmla="*/ 2987166 w 3014880"/>
              <a:gd name="connsiteY52" fmla="*/ 2840279 h 2962199"/>
              <a:gd name="connsiteX53" fmla="*/ 3014259 w 3014880"/>
              <a:gd name="connsiteY53" fmla="*/ 2704812 h 2962199"/>
              <a:gd name="connsiteX54" fmla="*/ 2993939 w 3014880"/>
              <a:gd name="connsiteY54" fmla="*/ 2623532 h 2962199"/>
              <a:gd name="connsiteX55" fmla="*/ 2912659 w 3014880"/>
              <a:gd name="connsiteY55" fmla="*/ 2521932 h 2962199"/>
              <a:gd name="connsiteX56" fmla="*/ 2750099 w 3014880"/>
              <a:gd name="connsiteY56" fmla="*/ 2366145 h 2962199"/>
              <a:gd name="connsiteX57" fmla="*/ 2655273 w 3014880"/>
              <a:gd name="connsiteY57" fmla="*/ 2311959 h 2962199"/>
              <a:gd name="connsiteX58" fmla="*/ 2424979 w 3014880"/>
              <a:gd name="connsiteY58" fmla="*/ 2203585 h 2962199"/>
              <a:gd name="connsiteX59" fmla="*/ 2242099 w 3014880"/>
              <a:gd name="connsiteY59" fmla="*/ 2108759 h 2962199"/>
              <a:gd name="connsiteX60" fmla="*/ 2201459 w 3014880"/>
              <a:gd name="connsiteY60" fmla="*/ 2074892 h 2962199"/>
              <a:gd name="connsiteX61" fmla="*/ 2140499 w 3014880"/>
              <a:gd name="connsiteY61" fmla="*/ 2007159 h 2962199"/>
              <a:gd name="connsiteX62" fmla="*/ 1991486 w 3014880"/>
              <a:gd name="connsiteY62" fmla="*/ 1898785 h 2962199"/>
              <a:gd name="connsiteX63" fmla="*/ 1950846 w 3014880"/>
              <a:gd name="connsiteY63" fmla="*/ 1858145 h 2962199"/>
              <a:gd name="connsiteX64" fmla="*/ 1754419 w 3014880"/>
              <a:gd name="connsiteY64" fmla="*/ 1648172 h 2962199"/>
              <a:gd name="connsiteX65" fmla="*/ 1679913 w 3014880"/>
              <a:gd name="connsiteY65" fmla="*/ 1580439 h 2962199"/>
              <a:gd name="connsiteX66" fmla="*/ 1639273 w 3014880"/>
              <a:gd name="connsiteY66" fmla="*/ 1512705 h 2962199"/>
              <a:gd name="connsiteX67" fmla="*/ 1530899 w 3014880"/>
              <a:gd name="connsiteY67" fmla="*/ 1363692 h 2962199"/>
              <a:gd name="connsiteX68" fmla="*/ 1388659 w 3014880"/>
              <a:gd name="connsiteY68" fmla="*/ 1201132 h 2962199"/>
              <a:gd name="connsiteX69" fmla="*/ 1320926 w 3014880"/>
              <a:gd name="connsiteY69" fmla="*/ 1126625 h 2962199"/>
              <a:gd name="connsiteX70" fmla="*/ 1280286 w 3014880"/>
              <a:gd name="connsiteY70" fmla="*/ 1072439 h 2962199"/>
              <a:gd name="connsiteX71" fmla="*/ 1239646 w 3014880"/>
              <a:gd name="connsiteY71" fmla="*/ 1011479 h 2962199"/>
              <a:gd name="connsiteX72" fmla="*/ 1124499 w 3014880"/>
              <a:gd name="connsiteY72" fmla="*/ 876012 h 2962199"/>
              <a:gd name="connsiteX73" fmla="*/ 1077086 w 3014880"/>
              <a:gd name="connsiteY73" fmla="*/ 821825 h 2962199"/>
              <a:gd name="connsiteX74" fmla="*/ 961939 w 3014880"/>
              <a:gd name="connsiteY74" fmla="*/ 686359 h 2962199"/>
              <a:gd name="connsiteX75" fmla="*/ 887433 w 3014880"/>
              <a:gd name="connsiteY75" fmla="*/ 625399 h 2962199"/>
              <a:gd name="connsiteX76" fmla="*/ 812926 w 3014880"/>
              <a:gd name="connsiteY76" fmla="*/ 550892 h 2962199"/>
              <a:gd name="connsiteX77" fmla="*/ 663913 w 3014880"/>
              <a:gd name="connsiteY77" fmla="*/ 428972 h 2962199"/>
              <a:gd name="connsiteX78" fmla="*/ 602953 w 3014880"/>
              <a:gd name="connsiteY78" fmla="*/ 388332 h 2962199"/>
              <a:gd name="connsiteX79" fmla="*/ 569086 w 3014880"/>
              <a:gd name="connsiteY79" fmla="*/ 347692 h 2962199"/>
              <a:gd name="connsiteX80" fmla="*/ 521673 w 3014880"/>
              <a:gd name="connsiteY80" fmla="*/ 307052 h 2962199"/>
              <a:gd name="connsiteX81" fmla="*/ 440393 w 3014880"/>
              <a:gd name="connsiteY81" fmla="*/ 218999 h 2962199"/>
              <a:gd name="connsiteX82" fmla="*/ 386206 w 3014880"/>
              <a:gd name="connsiteY82" fmla="*/ 164812 h 2962199"/>
              <a:gd name="connsiteX83" fmla="*/ 311699 w 3014880"/>
              <a:gd name="connsiteY83" fmla="*/ 97079 h 2962199"/>
              <a:gd name="connsiteX84" fmla="*/ 291379 w 3014880"/>
              <a:gd name="connsiteY84" fmla="*/ 69985 h 2962199"/>
              <a:gd name="connsiteX85" fmla="*/ 230419 w 3014880"/>
              <a:gd name="connsiteY85" fmla="*/ 22572 h 2962199"/>
              <a:gd name="connsiteX86" fmla="*/ 189779 w 3014880"/>
              <a:gd name="connsiteY86" fmla="*/ 9025 h 2962199"/>
              <a:gd name="connsiteX87" fmla="*/ 196553 w 3014880"/>
              <a:gd name="connsiteY87" fmla="*/ 9025 h 29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014880" h="2962199">
                <a:moveTo>
                  <a:pt x="196553" y="9025"/>
                </a:moveTo>
                <a:cubicBezTo>
                  <a:pt x="172846" y="21443"/>
                  <a:pt x="96967" y="21747"/>
                  <a:pt x="47539" y="83532"/>
                </a:cubicBezTo>
                <a:cubicBezTo>
                  <a:pt x="41232" y="91416"/>
                  <a:pt x="37970" y="101344"/>
                  <a:pt x="33993" y="110625"/>
                </a:cubicBezTo>
                <a:cubicBezTo>
                  <a:pt x="24414" y="132976"/>
                  <a:pt x="6899" y="178359"/>
                  <a:pt x="6899" y="178359"/>
                </a:cubicBezTo>
                <a:cubicBezTo>
                  <a:pt x="654" y="247056"/>
                  <a:pt x="-7496" y="270354"/>
                  <a:pt x="13673" y="340919"/>
                </a:cubicBezTo>
                <a:cubicBezTo>
                  <a:pt x="27696" y="387663"/>
                  <a:pt x="46305" y="388206"/>
                  <a:pt x="74633" y="422199"/>
                </a:cubicBezTo>
                <a:cubicBezTo>
                  <a:pt x="87067" y="437119"/>
                  <a:pt x="96065" y="454692"/>
                  <a:pt x="108499" y="469612"/>
                </a:cubicBezTo>
                <a:cubicBezTo>
                  <a:pt x="118720" y="481877"/>
                  <a:pt x="131686" y="491612"/>
                  <a:pt x="142366" y="503479"/>
                </a:cubicBezTo>
                <a:cubicBezTo>
                  <a:pt x="152037" y="514224"/>
                  <a:pt x="158048" y="528470"/>
                  <a:pt x="169459" y="537345"/>
                </a:cubicBezTo>
                <a:cubicBezTo>
                  <a:pt x="199121" y="560415"/>
                  <a:pt x="232584" y="578131"/>
                  <a:pt x="264286" y="598305"/>
                </a:cubicBezTo>
                <a:cubicBezTo>
                  <a:pt x="305695" y="624656"/>
                  <a:pt x="353529" y="647799"/>
                  <a:pt x="379433" y="693132"/>
                </a:cubicBezTo>
                <a:cubicBezTo>
                  <a:pt x="404716" y="737377"/>
                  <a:pt x="428567" y="781642"/>
                  <a:pt x="460713" y="821825"/>
                </a:cubicBezTo>
                <a:cubicBezTo>
                  <a:pt x="469744" y="833114"/>
                  <a:pt x="480086" y="843469"/>
                  <a:pt x="487806" y="855692"/>
                </a:cubicBezTo>
                <a:cubicBezTo>
                  <a:pt x="512912" y="895444"/>
                  <a:pt x="533646" y="948945"/>
                  <a:pt x="569086" y="984385"/>
                </a:cubicBezTo>
                <a:cubicBezTo>
                  <a:pt x="579309" y="994608"/>
                  <a:pt x="591664" y="1002448"/>
                  <a:pt x="602953" y="1011479"/>
                </a:cubicBezTo>
                <a:cubicBezTo>
                  <a:pt x="609726" y="1022768"/>
                  <a:pt x="614937" y="1035156"/>
                  <a:pt x="623273" y="1045345"/>
                </a:cubicBezTo>
                <a:cubicBezTo>
                  <a:pt x="646975" y="1074314"/>
                  <a:pt x="726285" y="1141114"/>
                  <a:pt x="745193" y="1153719"/>
                </a:cubicBezTo>
                <a:cubicBezTo>
                  <a:pt x="758740" y="1162750"/>
                  <a:pt x="772808" y="1171043"/>
                  <a:pt x="785833" y="1180812"/>
                </a:cubicBezTo>
                <a:cubicBezTo>
                  <a:pt x="808964" y="1198160"/>
                  <a:pt x="829508" y="1218961"/>
                  <a:pt x="853566" y="1234999"/>
                </a:cubicBezTo>
                <a:cubicBezTo>
                  <a:pt x="884345" y="1255518"/>
                  <a:pt x="908270" y="1269383"/>
                  <a:pt x="934846" y="1295959"/>
                </a:cubicBezTo>
                <a:cubicBezTo>
                  <a:pt x="1070666" y="1431779"/>
                  <a:pt x="845155" y="1225253"/>
                  <a:pt x="1016126" y="1384012"/>
                </a:cubicBezTo>
                <a:cubicBezTo>
                  <a:pt x="1064817" y="1429225"/>
                  <a:pt x="1060473" y="1414509"/>
                  <a:pt x="1097406" y="1465292"/>
                </a:cubicBezTo>
                <a:cubicBezTo>
                  <a:pt x="1105149" y="1475939"/>
                  <a:pt x="1110423" y="1488205"/>
                  <a:pt x="1117726" y="1499159"/>
                </a:cubicBezTo>
                <a:cubicBezTo>
                  <a:pt x="1131771" y="1520226"/>
                  <a:pt x="1152486" y="1544855"/>
                  <a:pt x="1171913" y="1560119"/>
                </a:cubicBezTo>
                <a:cubicBezTo>
                  <a:pt x="1233316" y="1608364"/>
                  <a:pt x="1272509" y="1613299"/>
                  <a:pt x="1334473" y="1675265"/>
                </a:cubicBezTo>
                <a:lnTo>
                  <a:pt x="1381886" y="1722679"/>
                </a:lnTo>
                <a:cubicBezTo>
                  <a:pt x="1393175" y="1733968"/>
                  <a:pt x="1402762" y="1747266"/>
                  <a:pt x="1415753" y="1756545"/>
                </a:cubicBezTo>
                <a:cubicBezTo>
                  <a:pt x="1505830" y="1820887"/>
                  <a:pt x="1459170" y="1789621"/>
                  <a:pt x="1612179" y="1878465"/>
                </a:cubicBezTo>
                <a:cubicBezTo>
                  <a:pt x="1721367" y="1941864"/>
                  <a:pt x="1632853" y="1883811"/>
                  <a:pt x="1707006" y="1939425"/>
                </a:cubicBezTo>
                <a:cubicBezTo>
                  <a:pt x="1713518" y="1944309"/>
                  <a:pt x="1721570" y="1947216"/>
                  <a:pt x="1727326" y="1952972"/>
                </a:cubicBezTo>
                <a:cubicBezTo>
                  <a:pt x="1735308" y="1960954"/>
                  <a:pt x="1739965" y="1971793"/>
                  <a:pt x="1747646" y="1980065"/>
                </a:cubicBezTo>
                <a:cubicBezTo>
                  <a:pt x="1769373" y="2003463"/>
                  <a:pt x="1794938" y="2023270"/>
                  <a:pt x="1815379" y="2047799"/>
                </a:cubicBezTo>
                <a:cubicBezTo>
                  <a:pt x="1826668" y="2061346"/>
                  <a:pt x="1837384" y="2075391"/>
                  <a:pt x="1849246" y="2088439"/>
                </a:cubicBezTo>
                <a:cubicBezTo>
                  <a:pt x="1883384" y="2125991"/>
                  <a:pt x="1890212" y="2121538"/>
                  <a:pt x="1916979" y="2169719"/>
                </a:cubicBezTo>
                <a:cubicBezTo>
                  <a:pt x="1985807" y="2293610"/>
                  <a:pt x="1918447" y="2203726"/>
                  <a:pt x="1977939" y="2278092"/>
                </a:cubicBezTo>
                <a:cubicBezTo>
                  <a:pt x="1989950" y="2314122"/>
                  <a:pt x="1977521" y="2286934"/>
                  <a:pt x="2011806" y="2325505"/>
                </a:cubicBezTo>
                <a:cubicBezTo>
                  <a:pt x="2021411" y="2336310"/>
                  <a:pt x="2027334" y="2350698"/>
                  <a:pt x="2038899" y="2359372"/>
                </a:cubicBezTo>
                <a:cubicBezTo>
                  <a:pt x="2055054" y="2371489"/>
                  <a:pt x="2075770" y="2376075"/>
                  <a:pt x="2093086" y="2386465"/>
                </a:cubicBezTo>
                <a:cubicBezTo>
                  <a:pt x="2132530" y="2410132"/>
                  <a:pt x="2145842" y="2426465"/>
                  <a:pt x="2181139" y="2454199"/>
                </a:cubicBezTo>
                <a:cubicBezTo>
                  <a:pt x="2198892" y="2468148"/>
                  <a:pt x="2216540" y="2482315"/>
                  <a:pt x="2235326" y="2494839"/>
                </a:cubicBezTo>
                <a:cubicBezTo>
                  <a:pt x="2243727" y="2500440"/>
                  <a:pt x="2253388" y="2503870"/>
                  <a:pt x="2262419" y="2508385"/>
                </a:cubicBezTo>
                <a:cubicBezTo>
                  <a:pt x="2351731" y="2597697"/>
                  <a:pt x="2250027" y="2490517"/>
                  <a:pt x="2316606" y="2576119"/>
                </a:cubicBezTo>
                <a:cubicBezTo>
                  <a:pt x="2324447" y="2586200"/>
                  <a:pt x="2335214" y="2593666"/>
                  <a:pt x="2343699" y="2603212"/>
                </a:cubicBezTo>
                <a:cubicBezTo>
                  <a:pt x="2388380" y="2653478"/>
                  <a:pt x="2354829" y="2619110"/>
                  <a:pt x="2391113" y="2670945"/>
                </a:cubicBezTo>
                <a:cubicBezTo>
                  <a:pt x="2466833" y="2779117"/>
                  <a:pt x="2372072" y="2637756"/>
                  <a:pt x="2445299" y="2731905"/>
                </a:cubicBezTo>
                <a:cubicBezTo>
                  <a:pt x="2504192" y="2807625"/>
                  <a:pt x="2420973" y="2720325"/>
                  <a:pt x="2492713" y="2806412"/>
                </a:cubicBezTo>
                <a:cubicBezTo>
                  <a:pt x="2504978" y="2821129"/>
                  <a:pt x="2518027" y="2835557"/>
                  <a:pt x="2533353" y="2847052"/>
                </a:cubicBezTo>
                <a:cubicBezTo>
                  <a:pt x="2545470" y="2856139"/>
                  <a:pt x="2560658" y="2860191"/>
                  <a:pt x="2573993" y="2867372"/>
                </a:cubicBezTo>
                <a:cubicBezTo>
                  <a:pt x="2590020" y="2876002"/>
                  <a:pt x="2606440" y="2884104"/>
                  <a:pt x="2621406" y="2894465"/>
                </a:cubicBezTo>
                <a:cubicBezTo>
                  <a:pt x="2635904" y="2904502"/>
                  <a:pt x="2647374" y="2918550"/>
                  <a:pt x="2662046" y="2928332"/>
                </a:cubicBezTo>
                <a:cubicBezTo>
                  <a:pt x="2693175" y="2949085"/>
                  <a:pt x="2714400" y="2951999"/>
                  <a:pt x="2750099" y="2962199"/>
                </a:cubicBezTo>
                <a:cubicBezTo>
                  <a:pt x="2837165" y="2949139"/>
                  <a:pt x="2886379" y="2961386"/>
                  <a:pt x="2946526" y="2901239"/>
                </a:cubicBezTo>
                <a:cubicBezTo>
                  <a:pt x="2963795" y="2883970"/>
                  <a:pt x="2973619" y="2860599"/>
                  <a:pt x="2987166" y="2840279"/>
                </a:cubicBezTo>
                <a:cubicBezTo>
                  <a:pt x="3000127" y="2797076"/>
                  <a:pt x="3018500" y="2751467"/>
                  <a:pt x="3014259" y="2704812"/>
                </a:cubicBezTo>
                <a:cubicBezTo>
                  <a:pt x="3011731" y="2677000"/>
                  <a:pt x="3005399" y="2648999"/>
                  <a:pt x="2993939" y="2623532"/>
                </a:cubicBezTo>
                <a:cubicBezTo>
                  <a:pt x="2987123" y="2608386"/>
                  <a:pt x="2925294" y="2535141"/>
                  <a:pt x="2912659" y="2521932"/>
                </a:cubicBezTo>
                <a:cubicBezTo>
                  <a:pt x="2907738" y="2516787"/>
                  <a:pt x="2786159" y="2390731"/>
                  <a:pt x="2750099" y="2366145"/>
                </a:cubicBezTo>
                <a:cubicBezTo>
                  <a:pt x="2720020" y="2345637"/>
                  <a:pt x="2687658" y="2328589"/>
                  <a:pt x="2655273" y="2311959"/>
                </a:cubicBezTo>
                <a:cubicBezTo>
                  <a:pt x="2622877" y="2295323"/>
                  <a:pt x="2481745" y="2228266"/>
                  <a:pt x="2424979" y="2203585"/>
                </a:cubicBezTo>
                <a:cubicBezTo>
                  <a:pt x="2357044" y="2174048"/>
                  <a:pt x="2301853" y="2158554"/>
                  <a:pt x="2242099" y="2108759"/>
                </a:cubicBezTo>
                <a:cubicBezTo>
                  <a:pt x="2228552" y="2097470"/>
                  <a:pt x="2213928" y="2087361"/>
                  <a:pt x="2201459" y="2074892"/>
                </a:cubicBezTo>
                <a:cubicBezTo>
                  <a:pt x="2179980" y="2053413"/>
                  <a:pt x="2163772" y="2026679"/>
                  <a:pt x="2140499" y="2007159"/>
                </a:cubicBezTo>
                <a:cubicBezTo>
                  <a:pt x="2093441" y="1967691"/>
                  <a:pt x="2034915" y="1942214"/>
                  <a:pt x="1991486" y="1898785"/>
                </a:cubicBezTo>
                <a:cubicBezTo>
                  <a:pt x="1977939" y="1885238"/>
                  <a:pt x="1963840" y="1872222"/>
                  <a:pt x="1950846" y="1858145"/>
                </a:cubicBezTo>
                <a:cubicBezTo>
                  <a:pt x="1854972" y="1754281"/>
                  <a:pt x="1947652" y="1823839"/>
                  <a:pt x="1754419" y="1648172"/>
                </a:cubicBezTo>
                <a:cubicBezTo>
                  <a:pt x="1729584" y="1625594"/>
                  <a:pt x="1701651" y="1606013"/>
                  <a:pt x="1679913" y="1580439"/>
                </a:cubicBezTo>
                <a:cubicBezTo>
                  <a:pt x="1662860" y="1560377"/>
                  <a:pt x="1654190" y="1534402"/>
                  <a:pt x="1639273" y="1512705"/>
                </a:cubicBezTo>
                <a:cubicBezTo>
                  <a:pt x="1604478" y="1462094"/>
                  <a:pt x="1568208" y="1412480"/>
                  <a:pt x="1530899" y="1363692"/>
                </a:cubicBezTo>
                <a:cubicBezTo>
                  <a:pt x="1483968" y="1302321"/>
                  <a:pt x="1440797" y="1258236"/>
                  <a:pt x="1388659" y="1201132"/>
                </a:cubicBezTo>
                <a:cubicBezTo>
                  <a:pt x="1366028" y="1176345"/>
                  <a:pt x="1341065" y="1153476"/>
                  <a:pt x="1320926" y="1126625"/>
                </a:cubicBezTo>
                <a:cubicBezTo>
                  <a:pt x="1307379" y="1108563"/>
                  <a:pt x="1293306" y="1090884"/>
                  <a:pt x="1280286" y="1072439"/>
                </a:cubicBezTo>
                <a:cubicBezTo>
                  <a:pt x="1266202" y="1052487"/>
                  <a:pt x="1254447" y="1030905"/>
                  <a:pt x="1239646" y="1011479"/>
                </a:cubicBezTo>
                <a:cubicBezTo>
                  <a:pt x="1211647" y="974730"/>
                  <a:pt x="1157641" y="913888"/>
                  <a:pt x="1124499" y="876012"/>
                </a:cubicBezTo>
                <a:cubicBezTo>
                  <a:pt x="1108695" y="857950"/>
                  <a:pt x="1092451" y="840263"/>
                  <a:pt x="1077086" y="821825"/>
                </a:cubicBezTo>
                <a:cubicBezTo>
                  <a:pt x="1038553" y="775586"/>
                  <a:pt x="1005861" y="728085"/>
                  <a:pt x="961939" y="686359"/>
                </a:cubicBezTo>
                <a:cubicBezTo>
                  <a:pt x="938675" y="664258"/>
                  <a:pt x="911177" y="646984"/>
                  <a:pt x="887433" y="625399"/>
                </a:cubicBezTo>
                <a:cubicBezTo>
                  <a:pt x="861444" y="601773"/>
                  <a:pt x="839309" y="574077"/>
                  <a:pt x="812926" y="550892"/>
                </a:cubicBezTo>
                <a:cubicBezTo>
                  <a:pt x="764718" y="508527"/>
                  <a:pt x="717312" y="464572"/>
                  <a:pt x="663913" y="428972"/>
                </a:cubicBezTo>
                <a:cubicBezTo>
                  <a:pt x="643593" y="415425"/>
                  <a:pt x="621495" y="404225"/>
                  <a:pt x="602953" y="388332"/>
                </a:cubicBezTo>
                <a:cubicBezTo>
                  <a:pt x="589564" y="376856"/>
                  <a:pt x="581555" y="360161"/>
                  <a:pt x="569086" y="347692"/>
                </a:cubicBezTo>
                <a:cubicBezTo>
                  <a:pt x="554367" y="332973"/>
                  <a:pt x="536968" y="321171"/>
                  <a:pt x="521673" y="307052"/>
                </a:cubicBezTo>
                <a:cubicBezTo>
                  <a:pt x="463640" y="253483"/>
                  <a:pt x="496406" y="279013"/>
                  <a:pt x="440393" y="218999"/>
                </a:cubicBezTo>
                <a:cubicBezTo>
                  <a:pt x="422964" y="200325"/>
                  <a:pt x="404880" y="182241"/>
                  <a:pt x="386206" y="164812"/>
                </a:cubicBezTo>
                <a:cubicBezTo>
                  <a:pt x="354803" y="135503"/>
                  <a:pt x="337739" y="126838"/>
                  <a:pt x="311699" y="97079"/>
                </a:cubicBezTo>
                <a:cubicBezTo>
                  <a:pt x="304265" y="88583"/>
                  <a:pt x="298726" y="78556"/>
                  <a:pt x="291379" y="69985"/>
                </a:cubicBezTo>
                <a:cubicBezTo>
                  <a:pt x="277353" y="53621"/>
                  <a:pt x="248764" y="28687"/>
                  <a:pt x="230419" y="22572"/>
                </a:cubicBezTo>
                <a:cubicBezTo>
                  <a:pt x="216872" y="18056"/>
                  <a:pt x="203037" y="14328"/>
                  <a:pt x="189779" y="9025"/>
                </a:cubicBezTo>
                <a:cubicBezTo>
                  <a:pt x="160666" y="-2620"/>
                  <a:pt x="220260" y="-3393"/>
                  <a:pt x="196553" y="9025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6FCA30F-BB53-3649-CDE4-C6D66F71B2E0}"/>
              </a:ext>
            </a:extLst>
          </p:cNvPr>
          <p:cNvSpPr/>
          <p:nvPr/>
        </p:nvSpPr>
        <p:spPr>
          <a:xfrm>
            <a:off x="2227751" y="2580014"/>
            <a:ext cx="2425529" cy="2345467"/>
          </a:xfrm>
          <a:custGeom>
            <a:avLst/>
            <a:gdLst>
              <a:gd name="connsiteX0" fmla="*/ 149689 w 2425529"/>
              <a:gd name="connsiteY0" fmla="*/ 20946 h 2345467"/>
              <a:gd name="connsiteX1" fmla="*/ 115822 w 2425529"/>
              <a:gd name="connsiteY1" fmla="*/ 626 h 2345467"/>
              <a:gd name="connsiteX2" fmla="*/ 20996 w 2425529"/>
              <a:gd name="connsiteY2" fmla="*/ 163186 h 2345467"/>
              <a:gd name="connsiteX3" fmla="*/ 34542 w 2425529"/>
              <a:gd name="connsiteY3" fmla="*/ 488306 h 2345467"/>
              <a:gd name="connsiteX4" fmla="*/ 197102 w 2425529"/>
              <a:gd name="connsiteY4" fmla="*/ 705053 h 2345467"/>
              <a:gd name="connsiteX5" fmla="*/ 454489 w 2425529"/>
              <a:gd name="connsiteY5" fmla="*/ 996306 h 2345467"/>
              <a:gd name="connsiteX6" fmla="*/ 657689 w 2425529"/>
              <a:gd name="connsiteY6" fmla="*/ 1246919 h 2345467"/>
              <a:gd name="connsiteX7" fmla="*/ 759289 w 2425529"/>
              <a:gd name="connsiteY7" fmla="*/ 1334973 h 2345467"/>
              <a:gd name="connsiteX8" fmla="*/ 894756 w 2425529"/>
              <a:gd name="connsiteY8" fmla="*/ 1483986 h 2345467"/>
              <a:gd name="connsiteX9" fmla="*/ 982809 w 2425529"/>
              <a:gd name="connsiteY9" fmla="*/ 1551719 h 2345467"/>
              <a:gd name="connsiteX10" fmla="*/ 1064089 w 2425529"/>
              <a:gd name="connsiteY10" fmla="*/ 1626226 h 2345467"/>
              <a:gd name="connsiteX11" fmla="*/ 1395982 w 2425529"/>
              <a:gd name="connsiteY11" fmla="*/ 1863293 h 2345467"/>
              <a:gd name="connsiteX12" fmla="*/ 1565316 w 2425529"/>
              <a:gd name="connsiteY12" fmla="*/ 1971666 h 2345467"/>
              <a:gd name="connsiteX13" fmla="*/ 1666916 w 2425529"/>
              <a:gd name="connsiteY13" fmla="*/ 2019079 h 2345467"/>
              <a:gd name="connsiteX14" fmla="*/ 1734649 w 2425529"/>
              <a:gd name="connsiteY14" fmla="*/ 2059719 h 2345467"/>
              <a:gd name="connsiteX15" fmla="*/ 1829476 w 2425529"/>
              <a:gd name="connsiteY15" fmla="*/ 2127453 h 2345467"/>
              <a:gd name="connsiteX16" fmla="*/ 1944622 w 2425529"/>
              <a:gd name="connsiteY16" fmla="*/ 2222279 h 2345467"/>
              <a:gd name="connsiteX17" fmla="*/ 2046222 w 2425529"/>
              <a:gd name="connsiteY17" fmla="*/ 2269693 h 2345467"/>
              <a:gd name="connsiteX18" fmla="*/ 2202009 w 2425529"/>
              <a:gd name="connsiteY18" fmla="*/ 2330653 h 2345467"/>
              <a:gd name="connsiteX19" fmla="*/ 2262969 w 2425529"/>
              <a:gd name="connsiteY19" fmla="*/ 2344199 h 2345467"/>
              <a:gd name="connsiteX20" fmla="*/ 2411982 w 2425529"/>
              <a:gd name="connsiteY20" fmla="*/ 2317106 h 2345467"/>
              <a:gd name="connsiteX21" fmla="*/ 2425529 w 2425529"/>
              <a:gd name="connsiteY21" fmla="*/ 2262919 h 2345467"/>
              <a:gd name="connsiteX22" fmla="*/ 2391662 w 2425529"/>
              <a:gd name="connsiteY22" fmla="*/ 2120679 h 2345467"/>
              <a:gd name="connsiteX23" fmla="*/ 2134276 w 2425529"/>
              <a:gd name="connsiteY23" fmla="*/ 1890386 h 2345467"/>
              <a:gd name="connsiteX24" fmla="*/ 2059769 w 2425529"/>
              <a:gd name="connsiteY24" fmla="*/ 1829426 h 2345467"/>
              <a:gd name="connsiteX25" fmla="*/ 1964942 w 2425529"/>
              <a:gd name="connsiteY25" fmla="*/ 1754919 h 2345467"/>
              <a:gd name="connsiteX26" fmla="*/ 1856569 w 2425529"/>
              <a:gd name="connsiteY26" fmla="*/ 1660093 h 2345467"/>
              <a:gd name="connsiteX27" fmla="*/ 1782062 w 2425529"/>
              <a:gd name="connsiteY27" fmla="*/ 1605906 h 2345467"/>
              <a:gd name="connsiteX28" fmla="*/ 1673689 w 2425529"/>
              <a:gd name="connsiteY28" fmla="*/ 1490759 h 2345467"/>
              <a:gd name="connsiteX29" fmla="*/ 1605956 w 2425529"/>
              <a:gd name="connsiteY29" fmla="*/ 1423026 h 2345467"/>
              <a:gd name="connsiteX30" fmla="*/ 1544996 w 2425529"/>
              <a:gd name="connsiteY30" fmla="*/ 1348519 h 2345467"/>
              <a:gd name="connsiteX31" fmla="*/ 1348569 w 2425529"/>
              <a:gd name="connsiteY31" fmla="*/ 1158866 h 2345467"/>
              <a:gd name="connsiteX32" fmla="*/ 1179236 w 2425529"/>
              <a:gd name="connsiteY32" fmla="*/ 1003079 h 2345467"/>
              <a:gd name="connsiteX33" fmla="*/ 1064089 w 2425529"/>
              <a:gd name="connsiteY33" fmla="*/ 901479 h 2345467"/>
              <a:gd name="connsiteX34" fmla="*/ 982809 w 2425529"/>
              <a:gd name="connsiteY34" fmla="*/ 833746 h 2345467"/>
              <a:gd name="connsiteX35" fmla="*/ 887982 w 2425529"/>
              <a:gd name="connsiteY35" fmla="*/ 752466 h 2345467"/>
              <a:gd name="connsiteX36" fmla="*/ 766062 w 2425529"/>
              <a:gd name="connsiteY36" fmla="*/ 657639 h 2345467"/>
              <a:gd name="connsiteX37" fmla="*/ 569636 w 2425529"/>
              <a:gd name="connsiteY37" fmla="*/ 501853 h 2345467"/>
              <a:gd name="connsiteX38" fmla="*/ 440942 w 2425529"/>
              <a:gd name="connsiteY38" fmla="*/ 379933 h 2345467"/>
              <a:gd name="connsiteX39" fmla="*/ 379982 w 2425529"/>
              <a:gd name="connsiteY39" fmla="*/ 285106 h 2345467"/>
              <a:gd name="connsiteX40" fmla="*/ 285156 w 2425529"/>
              <a:gd name="connsiteY40" fmla="*/ 88679 h 2345467"/>
              <a:gd name="connsiteX41" fmla="*/ 258062 w 2425529"/>
              <a:gd name="connsiteY41" fmla="*/ 54813 h 2345467"/>
              <a:gd name="connsiteX42" fmla="*/ 224196 w 2425529"/>
              <a:gd name="connsiteY42" fmla="*/ 34493 h 2345467"/>
              <a:gd name="connsiteX43" fmla="*/ 149689 w 2425529"/>
              <a:gd name="connsiteY43" fmla="*/ 20946 h 23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25529" h="2345467">
                <a:moveTo>
                  <a:pt x="149689" y="20946"/>
                </a:moveTo>
                <a:cubicBezTo>
                  <a:pt x="138400" y="14173"/>
                  <a:pt x="128312" y="-3537"/>
                  <a:pt x="115822" y="626"/>
                </a:cubicBezTo>
                <a:cubicBezTo>
                  <a:pt x="63483" y="18072"/>
                  <a:pt x="31558" y="137535"/>
                  <a:pt x="20996" y="163186"/>
                </a:cubicBezTo>
                <a:cubicBezTo>
                  <a:pt x="-3173" y="324312"/>
                  <a:pt x="-15335" y="306933"/>
                  <a:pt x="34542" y="488306"/>
                </a:cubicBezTo>
                <a:cubicBezTo>
                  <a:pt x="57274" y="570969"/>
                  <a:pt x="145321" y="653273"/>
                  <a:pt x="197102" y="705053"/>
                </a:cubicBezTo>
                <a:cubicBezTo>
                  <a:pt x="320869" y="828819"/>
                  <a:pt x="349425" y="847465"/>
                  <a:pt x="454489" y="996306"/>
                </a:cubicBezTo>
                <a:cubicBezTo>
                  <a:pt x="539180" y="1116285"/>
                  <a:pt x="545231" y="1134461"/>
                  <a:pt x="657689" y="1246919"/>
                </a:cubicBezTo>
                <a:cubicBezTo>
                  <a:pt x="689379" y="1278609"/>
                  <a:pt x="727599" y="1303283"/>
                  <a:pt x="759289" y="1334973"/>
                </a:cubicBezTo>
                <a:cubicBezTo>
                  <a:pt x="806756" y="1382440"/>
                  <a:pt x="841548" y="1443057"/>
                  <a:pt x="894756" y="1483986"/>
                </a:cubicBezTo>
                <a:cubicBezTo>
                  <a:pt x="924107" y="1506564"/>
                  <a:pt x="954455" y="1527901"/>
                  <a:pt x="982809" y="1551719"/>
                </a:cubicBezTo>
                <a:cubicBezTo>
                  <a:pt x="1010952" y="1575359"/>
                  <a:pt x="1035077" y="1603661"/>
                  <a:pt x="1064089" y="1626226"/>
                </a:cubicBezTo>
                <a:cubicBezTo>
                  <a:pt x="1094589" y="1649948"/>
                  <a:pt x="1320410" y="1814927"/>
                  <a:pt x="1395982" y="1863293"/>
                </a:cubicBezTo>
                <a:cubicBezTo>
                  <a:pt x="1452427" y="1899417"/>
                  <a:pt x="1504588" y="1943327"/>
                  <a:pt x="1565316" y="1971666"/>
                </a:cubicBezTo>
                <a:cubicBezTo>
                  <a:pt x="1599183" y="1987470"/>
                  <a:pt x="1633758" y="2001837"/>
                  <a:pt x="1666916" y="2019079"/>
                </a:cubicBezTo>
                <a:cubicBezTo>
                  <a:pt x="1690276" y="2031226"/>
                  <a:pt x="1712387" y="2045659"/>
                  <a:pt x="1734649" y="2059719"/>
                </a:cubicBezTo>
                <a:cubicBezTo>
                  <a:pt x="1763260" y="2077789"/>
                  <a:pt x="1802810" y="2103211"/>
                  <a:pt x="1829476" y="2127453"/>
                </a:cubicBezTo>
                <a:cubicBezTo>
                  <a:pt x="1883482" y="2176550"/>
                  <a:pt x="1868004" y="2178076"/>
                  <a:pt x="1944622" y="2222279"/>
                </a:cubicBezTo>
                <a:cubicBezTo>
                  <a:pt x="1976994" y="2240955"/>
                  <a:pt x="2012070" y="2254514"/>
                  <a:pt x="2046222" y="2269693"/>
                </a:cubicBezTo>
                <a:cubicBezTo>
                  <a:pt x="2081608" y="2285420"/>
                  <a:pt x="2163203" y="2319011"/>
                  <a:pt x="2202009" y="2330653"/>
                </a:cubicBezTo>
                <a:cubicBezTo>
                  <a:pt x="2221947" y="2336634"/>
                  <a:pt x="2242649" y="2339684"/>
                  <a:pt x="2262969" y="2344199"/>
                </a:cubicBezTo>
                <a:cubicBezTo>
                  <a:pt x="2265899" y="2344027"/>
                  <a:pt x="2388069" y="2354683"/>
                  <a:pt x="2411982" y="2317106"/>
                </a:cubicBezTo>
                <a:cubicBezTo>
                  <a:pt x="2421978" y="2301398"/>
                  <a:pt x="2421013" y="2280981"/>
                  <a:pt x="2425529" y="2262919"/>
                </a:cubicBezTo>
                <a:cubicBezTo>
                  <a:pt x="2414240" y="2215506"/>
                  <a:pt x="2413459" y="2164272"/>
                  <a:pt x="2391662" y="2120679"/>
                </a:cubicBezTo>
                <a:cubicBezTo>
                  <a:pt x="2348397" y="2034148"/>
                  <a:pt x="2194986" y="1937605"/>
                  <a:pt x="2134276" y="1890386"/>
                </a:cubicBezTo>
                <a:cubicBezTo>
                  <a:pt x="2108946" y="1870685"/>
                  <a:pt x="2084826" y="1849472"/>
                  <a:pt x="2059769" y="1829426"/>
                </a:cubicBezTo>
                <a:cubicBezTo>
                  <a:pt x="2028379" y="1804314"/>
                  <a:pt x="1995195" y="1781390"/>
                  <a:pt x="1964942" y="1754919"/>
                </a:cubicBezTo>
                <a:cubicBezTo>
                  <a:pt x="1928818" y="1723310"/>
                  <a:pt x="1893781" y="1690414"/>
                  <a:pt x="1856569" y="1660093"/>
                </a:cubicBezTo>
                <a:cubicBezTo>
                  <a:pt x="1832762" y="1640695"/>
                  <a:pt x="1805552" y="1625687"/>
                  <a:pt x="1782062" y="1605906"/>
                </a:cubicBezTo>
                <a:cubicBezTo>
                  <a:pt x="1741211" y="1571505"/>
                  <a:pt x="1710192" y="1529290"/>
                  <a:pt x="1673689" y="1490759"/>
                </a:cubicBezTo>
                <a:cubicBezTo>
                  <a:pt x="1651730" y="1467580"/>
                  <a:pt x="1627378" y="1446703"/>
                  <a:pt x="1605956" y="1423026"/>
                </a:cubicBezTo>
                <a:cubicBezTo>
                  <a:pt x="1584427" y="1399231"/>
                  <a:pt x="1567390" y="1371502"/>
                  <a:pt x="1544996" y="1348519"/>
                </a:cubicBezTo>
                <a:cubicBezTo>
                  <a:pt x="1481481" y="1283332"/>
                  <a:pt x="1414439" y="1221672"/>
                  <a:pt x="1348569" y="1158866"/>
                </a:cubicBezTo>
                <a:cubicBezTo>
                  <a:pt x="1308074" y="1120254"/>
                  <a:pt x="1224243" y="1043586"/>
                  <a:pt x="1179236" y="1003079"/>
                </a:cubicBezTo>
                <a:cubicBezTo>
                  <a:pt x="1160180" y="985928"/>
                  <a:pt x="1085908" y="920025"/>
                  <a:pt x="1064089" y="901479"/>
                </a:cubicBezTo>
                <a:cubicBezTo>
                  <a:pt x="1037217" y="878638"/>
                  <a:pt x="1009732" y="856527"/>
                  <a:pt x="982809" y="833746"/>
                </a:cubicBezTo>
                <a:cubicBezTo>
                  <a:pt x="951028" y="806855"/>
                  <a:pt x="920293" y="778718"/>
                  <a:pt x="887982" y="752466"/>
                </a:cubicBezTo>
                <a:cubicBezTo>
                  <a:pt x="848024" y="720000"/>
                  <a:pt x="806634" y="689336"/>
                  <a:pt x="766062" y="657639"/>
                </a:cubicBezTo>
                <a:cubicBezTo>
                  <a:pt x="708685" y="612813"/>
                  <a:pt x="625427" y="547313"/>
                  <a:pt x="569636" y="501853"/>
                </a:cubicBezTo>
                <a:cubicBezTo>
                  <a:pt x="516236" y="458341"/>
                  <a:pt x="480060" y="433720"/>
                  <a:pt x="440942" y="379933"/>
                </a:cubicBezTo>
                <a:cubicBezTo>
                  <a:pt x="418840" y="349543"/>
                  <a:pt x="393938" y="319995"/>
                  <a:pt x="379982" y="285106"/>
                </a:cubicBezTo>
                <a:cubicBezTo>
                  <a:pt x="355508" y="223921"/>
                  <a:pt x="323102" y="136109"/>
                  <a:pt x="285156" y="88679"/>
                </a:cubicBezTo>
                <a:cubicBezTo>
                  <a:pt x="276125" y="77390"/>
                  <a:pt x="268867" y="64418"/>
                  <a:pt x="258062" y="54813"/>
                </a:cubicBezTo>
                <a:cubicBezTo>
                  <a:pt x="248222" y="46067"/>
                  <a:pt x="235704" y="40886"/>
                  <a:pt x="224196" y="34493"/>
                </a:cubicBezTo>
                <a:lnTo>
                  <a:pt x="149689" y="20946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B4ED2DF-4E26-6F55-EAB4-77B2AED0E06A}"/>
              </a:ext>
            </a:extLst>
          </p:cNvPr>
          <p:cNvSpPr/>
          <p:nvPr/>
        </p:nvSpPr>
        <p:spPr>
          <a:xfrm>
            <a:off x="2770293" y="2648329"/>
            <a:ext cx="1835574" cy="1740791"/>
          </a:xfrm>
          <a:custGeom>
            <a:avLst/>
            <a:gdLst>
              <a:gd name="connsiteX0" fmla="*/ 47414 w 1835574"/>
              <a:gd name="connsiteY0" fmla="*/ 44 h 1740791"/>
              <a:gd name="connsiteX1" fmla="*/ 27094 w 1835574"/>
              <a:gd name="connsiteY1" fmla="*/ 33911 h 1740791"/>
              <a:gd name="connsiteX2" fmla="*/ 0 w 1835574"/>
              <a:gd name="connsiteY2" fmla="*/ 203244 h 1740791"/>
              <a:gd name="connsiteX3" fmla="*/ 27094 w 1835574"/>
              <a:gd name="connsiteY3" fmla="*/ 325164 h 1740791"/>
              <a:gd name="connsiteX4" fmla="*/ 54187 w 1835574"/>
              <a:gd name="connsiteY4" fmla="*/ 386124 h 1740791"/>
              <a:gd name="connsiteX5" fmla="*/ 101600 w 1835574"/>
              <a:gd name="connsiteY5" fmla="*/ 440311 h 1740791"/>
              <a:gd name="connsiteX6" fmla="*/ 169334 w 1835574"/>
              <a:gd name="connsiteY6" fmla="*/ 494498 h 1740791"/>
              <a:gd name="connsiteX7" fmla="*/ 250614 w 1835574"/>
              <a:gd name="connsiteY7" fmla="*/ 582551 h 1740791"/>
              <a:gd name="connsiteX8" fmla="*/ 352214 w 1835574"/>
              <a:gd name="connsiteY8" fmla="*/ 636738 h 1740791"/>
              <a:gd name="connsiteX9" fmla="*/ 399627 w 1835574"/>
              <a:gd name="connsiteY9" fmla="*/ 663831 h 1740791"/>
              <a:gd name="connsiteX10" fmla="*/ 419947 w 1835574"/>
              <a:gd name="connsiteY10" fmla="*/ 677378 h 1740791"/>
              <a:gd name="connsiteX11" fmla="*/ 447040 w 1835574"/>
              <a:gd name="connsiteY11" fmla="*/ 690924 h 1740791"/>
              <a:gd name="connsiteX12" fmla="*/ 494454 w 1835574"/>
              <a:gd name="connsiteY12" fmla="*/ 758658 h 1740791"/>
              <a:gd name="connsiteX13" fmla="*/ 521547 w 1835574"/>
              <a:gd name="connsiteY13" fmla="*/ 806071 h 1740791"/>
              <a:gd name="connsiteX14" fmla="*/ 562187 w 1835574"/>
              <a:gd name="connsiteY14" fmla="*/ 839938 h 1740791"/>
              <a:gd name="connsiteX15" fmla="*/ 596054 w 1835574"/>
              <a:gd name="connsiteY15" fmla="*/ 873804 h 1740791"/>
              <a:gd name="connsiteX16" fmla="*/ 636694 w 1835574"/>
              <a:gd name="connsiteY16" fmla="*/ 900898 h 1740791"/>
              <a:gd name="connsiteX17" fmla="*/ 677334 w 1835574"/>
              <a:gd name="connsiteY17" fmla="*/ 941538 h 1740791"/>
              <a:gd name="connsiteX18" fmla="*/ 711200 w 1835574"/>
              <a:gd name="connsiteY18" fmla="*/ 968631 h 1740791"/>
              <a:gd name="connsiteX19" fmla="*/ 772160 w 1835574"/>
              <a:gd name="connsiteY19" fmla="*/ 1029591 h 1740791"/>
              <a:gd name="connsiteX20" fmla="*/ 806027 w 1835574"/>
              <a:gd name="connsiteY20" fmla="*/ 1070231 h 1740791"/>
              <a:gd name="connsiteX21" fmla="*/ 894080 w 1835574"/>
              <a:gd name="connsiteY21" fmla="*/ 1144738 h 1740791"/>
              <a:gd name="connsiteX22" fmla="*/ 955040 w 1835574"/>
              <a:gd name="connsiteY22" fmla="*/ 1212471 h 1740791"/>
              <a:gd name="connsiteX23" fmla="*/ 1056640 w 1835574"/>
              <a:gd name="connsiteY23" fmla="*/ 1320844 h 1740791"/>
              <a:gd name="connsiteX24" fmla="*/ 1131147 w 1835574"/>
              <a:gd name="connsiteY24" fmla="*/ 1381804 h 1740791"/>
              <a:gd name="connsiteX25" fmla="*/ 1165014 w 1835574"/>
              <a:gd name="connsiteY25" fmla="*/ 1408898 h 1740791"/>
              <a:gd name="connsiteX26" fmla="*/ 1239520 w 1835574"/>
              <a:gd name="connsiteY26" fmla="*/ 1483404 h 1740791"/>
              <a:gd name="connsiteX27" fmla="*/ 1280160 w 1835574"/>
              <a:gd name="connsiteY27" fmla="*/ 1530818 h 1740791"/>
              <a:gd name="connsiteX28" fmla="*/ 1503680 w 1835574"/>
              <a:gd name="connsiteY28" fmla="*/ 1673058 h 1740791"/>
              <a:gd name="connsiteX29" fmla="*/ 1639147 w 1835574"/>
              <a:gd name="connsiteY29" fmla="*/ 1727244 h 1740791"/>
              <a:gd name="connsiteX30" fmla="*/ 1713654 w 1835574"/>
              <a:gd name="connsiteY30" fmla="*/ 1740791 h 1740791"/>
              <a:gd name="connsiteX31" fmla="*/ 1828800 w 1835574"/>
              <a:gd name="connsiteY31" fmla="*/ 1673058 h 1740791"/>
              <a:gd name="connsiteX32" fmla="*/ 1835574 w 1835574"/>
              <a:gd name="connsiteY32" fmla="*/ 1612098 h 1740791"/>
              <a:gd name="connsiteX33" fmla="*/ 1781387 w 1835574"/>
              <a:gd name="connsiteY33" fmla="*/ 1429218 h 1740791"/>
              <a:gd name="connsiteX34" fmla="*/ 1612054 w 1835574"/>
              <a:gd name="connsiteY34" fmla="*/ 1266658 h 1740791"/>
              <a:gd name="connsiteX35" fmla="*/ 1422400 w 1835574"/>
              <a:gd name="connsiteY35" fmla="*/ 1144738 h 1740791"/>
              <a:gd name="connsiteX36" fmla="*/ 1361440 w 1835574"/>
              <a:gd name="connsiteY36" fmla="*/ 1090551 h 1740791"/>
              <a:gd name="connsiteX37" fmla="*/ 1212427 w 1835574"/>
              <a:gd name="connsiteY37" fmla="*/ 921218 h 1740791"/>
              <a:gd name="connsiteX38" fmla="*/ 1158240 w 1835574"/>
              <a:gd name="connsiteY38" fmla="*/ 860258 h 1740791"/>
              <a:gd name="connsiteX39" fmla="*/ 982134 w 1835574"/>
              <a:gd name="connsiteY39" fmla="*/ 657058 h 1740791"/>
              <a:gd name="connsiteX40" fmla="*/ 887307 w 1835574"/>
              <a:gd name="connsiteY40" fmla="*/ 582551 h 1740791"/>
              <a:gd name="connsiteX41" fmla="*/ 785707 w 1835574"/>
              <a:gd name="connsiteY41" fmla="*/ 494498 h 1740791"/>
              <a:gd name="connsiteX42" fmla="*/ 623147 w 1835574"/>
              <a:gd name="connsiteY42" fmla="*/ 372578 h 1740791"/>
              <a:gd name="connsiteX43" fmla="*/ 548640 w 1835574"/>
              <a:gd name="connsiteY43" fmla="*/ 270978 h 1740791"/>
              <a:gd name="connsiteX44" fmla="*/ 508000 w 1835574"/>
              <a:gd name="connsiteY44" fmla="*/ 196471 h 1740791"/>
              <a:gd name="connsiteX45" fmla="*/ 413174 w 1835574"/>
              <a:gd name="connsiteY45" fmla="*/ 88098 h 1740791"/>
              <a:gd name="connsiteX46" fmla="*/ 358987 w 1835574"/>
              <a:gd name="connsiteY46" fmla="*/ 54231 h 1740791"/>
              <a:gd name="connsiteX47" fmla="*/ 203200 w 1835574"/>
              <a:gd name="connsiteY47" fmla="*/ 33911 h 1740791"/>
              <a:gd name="connsiteX48" fmla="*/ 155787 w 1835574"/>
              <a:gd name="connsiteY48" fmla="*/ 27138 h 1740791"/>
              <a:gd name="connsiteX49" fmla="*/ 47414 w 1835574"/>
              <a:gd name="connsiteY49" fmla="*/ 44 h 174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35574" h="1740791">
                <a:moveTo>
                  <a:pt x="47414" y="44"/>
                </a:moveTo>
                <a:cubicBezTo>
                  <a:pt x="25965" y="1173"/>
                  <a:pt x="31717" y="21584"/>
                  <a:pt x="27094" y="33911"/>
                </a:cubicBezTo>
                <a:cubicBezTo>
                  <a:pt x="965" y="103589"/>
                  <a:pt x="5495" y="126320"/>
                  <a:pt x="0" y="203244"/>
                </a:cubicBezTo>
                <a:cubicBezTo>
                  <a:pt x="4459" y="225540"/>
                  <a:pt x="18263" y="300143"/>
                  <a:pt x="27094" y="325164"/>
                </a:cubicBezTo>
                <a:cubicBezTo>
                  <a:pt x="34495" y="346133"/>
                  <a:pt x="44243" y="366235"/>
                  <a:pt x="54187" y="386124"/>
                </a:cubicBezTo>
                <a:cubicBezTo>
                  <a:pt x="80227" y="438205"/>
                  <a:pt x="65813" y="428383"/>
                  <a:pt x="101600" y="440311"/>
                </a:cubicBezTo>
                <a:cubicBezTo>
                  <a:pt x="124178" y="458373"/>
                  <a:pt x="153296" y="470440"/>
                  <a:pt x="169334" y="494498"/>
                </a:cubicBezTo>
                <a:cubicBezTo>
                  <a:pt x="201412" y="542616"/>
                  <a:pt x="196450" y="542831"/>
                  <a:pt x="250614" y="582551"/>
                </a:cubicBezTo>
                <a:cubicBezTo>
                  <a:pt x="273568" y="599384"/>
                  <a:pt x="328333" y="624002"/>
                  <a:pt x="352214" y="636738"/>
                </a:cubicBezTo>
                <a:cubicBezTo>
                  <a:pt x="368275" y="645304"/>
                  <a:pt x="384018" y="654466"/>
                  <a:pt x="399627" y="663831"/>
                </a:cubicBezTo>
                <a:cubicBezTo>
                  <a:pt x="406607" y="668019"/>
                  <a:pt x="412879" y="673339"/>
                  <a:pt x="419947" y="677378"/>
                </a:cubicBezTo>
                <a:cubicBezTo>
                  <a:pt x="428714" y="682387"/>
                  <a:pt x="438009" y="686409"/>
                  <a:pt x="447040" y="690924"/>
                </a:cubicBezTo>
                <a:cubicBezTo>
                  <a:pt x="523035" y="817584"/>
                  <a:pt x="406165" y="626225"/>
                  <a:pt x="494454" y="758658"/>
                </a:cubicBezTo>
                <a:cubicBezTo>
                  <a:pt x="504551" y="773803"/>
                  <a:pt x="509894" y="792087"/>
                  <a:pt x="521547" y="806071"/>
                </a:cubicBezTo>
                <a:cubicBezTo>
                  <a:pt x="532836" y="819618"/>
                  <a:pt x="549139" y="828076"/>
                  <a:pt x="562187" y="839938"/>
                </a:cubicBezTo>
                <a:cubicBezTo>
                  <a:pt x="574000" y="850677"/>
                  <a:pt x="583698" y="863694"/>
                  <a:pt x="596054" y="873804"/>
                </a:cubicBezTo>
                <a:cubicBezTo>
                  <a:pt x="608655" y="884114"/>
                  <a:pt x="624186" y="890475"/>
                  <a:pt x="636694" y="900898"/>
                </a:cubicBezTo>
                <a:cubicBezTo>
                  <a:pt x="651411" y="913163"/>
                  <a:pt x="663158" y="928651"/>
                  <a:pt x="677334" y="941538"/>
                </a:cubicBezTo>
                <a:cubicBezTo>
                  <a:pt x="688031" y="951263"/>
                  <a:pt x="700606" y="958794"/>
                  <a:pt x="711200" y="968631"/>
                </a:cubicBezTo>
                <a:cubicBezTo>
                  <a:pt x="732258" y="988185"/>
                  <a:pt x="753763" y="1007515"/>
                  <a:pt x="772160" y="1029591"/>
                </a:cubicBezTo>
                <a:cubicBezTo>
                  <a:pt x="783449" y="1043138"/>
                  <a:pt x="793207" y="1058123"/>
                  <a:pt x="806027" y="1070231"/>
                </a:cubicBezTo>
                <a:cubicBezTo>
                  <a:pt x="833980" y="1096631"/>
                  <a:pt x="894080" y="1144738"/>
                  <a:pt x="894080" y="1144738"/>
                </a:cubicBezTo>
                <a:cubicBezTo>
                  <a:pt x="932945" y="1209512"/>
                  <a:pt x="891598" y="1149029"/>
                  <a:pt x="955040" y="1212471"/>
                </a:cubicBezTo>
                <a:cubicBezTo>
                  <a:pt x="1024789" y="1282220"/>
                  <a:pt x="948480" y="1232350"/>
                  <a:pt x="1056640" y="1320844"/>
                </a:cubicBezTo>
                <a:lnTo>
                  <a:pt x="1131147" y="1381804"/>
                </a:lnTo>
                <a:cubicBezTo>
                  <a:pt x="1142367" y="1390921"/>
                  <a:pt x="1165014" y="1408898"/>
                  <a:pt x="1165014" y="1408898"/>
                </a:cubicBezTo>
                <a:cubicBezTo>
                  <a:pt x="1202689" y="1484250"/>
                  <a:pt x="1138423" y="1365456"/>
                  <a:pt x="1239520" y="1483404"/>
                </a:cubicBezTo>
                <a:cubicBezTo>
                  <a:pt x="1253067" y="1499209"/>
                  <a:pt x="1264355" y="1517271"/>
                  <a:pt x="1280160" y="1530818"/>
                </a:cubicBezTo>
                <a:cubicBezTo>
                  <a:pt x="1332814" y="1575950"/>
                  <a:pt x="1440733" y="1647880"/>
                  <a:pt x="1503680" y="1673058"/>
                </a:cubicBezTo>
                <a:cubicBezTo>
                  <a:pt x="1548836" y="1691120"/>
                  <a:pt x="1591297" y="1718544"/>
                  <a:pt x="1639147" y="1727244"/>
                </a:cubicBezTo>
                <a:lnTo>
                  <a:pt x="1713654" y="1740791"/>
                </a:lnTo>
                <a:cubicBezTo>
                  <a:pt x="1770897" y="1723178"/>
                  <a:pt x="1809257" y="1731685"/>
                  <a:pt x="1828800" y="1673058"/>
                </a:cubicBezTo>
                <a:cubicBezTo>
                  <a:pt x="1835265" y="1653662"/>
                  <a:pt x="1833316" y="1632418"/>
                  <a:pt x="1835574" y="1612098"/>
                </a:cubicBezTo>
                <a:cubicBezTo>
                  <a:pt x="1826932" y="1571049"/>
                  <a:pt x="1817669" y="1473138"/>
                  <a:pt x="1781387" y="1429218"/>
                </a:cubicBezTo>
                <a:cubicBezTo>
                  <a:pt x="1780812" y="1428522"/>
                  <a:pt x="1637694" y="1282042"/>
                  <a:pt x="1612054" y="1266658"/>
                </a:cubicBezTo>
                <a:cubicBezTo>
                  <a:pt x="1541929" y="1224583"/>
                  <a:pt x="1486808" y="1194508"/>
                  <a:pt x="1422400" y="1144738"/>
                </a:cubicBezTo>
                <a:cubicBezTo>
                  <a:pt x="1400887" y="1128114"/>
                  <a:pt x="1381274" y="1109146"/>
                  <a:pt x="1361440" y="1090551"/>
                </a:cubicBezTo>
                <a:cubicBezTo>
                  <a:pt x="1293639" y="1026987"/>
                  <a:pt x="1288054" y="1009997"/>
                  <a:pt x="1212427" y="921218"/>
                </a:cubicBezTo>
                <a:cubicBezTo>
                  <a:pt x="1194797" y="900522"/>
                  <a:pt x="1174931" y="881718"/>
                  <a:pt x="1158240" y="860258"/>
                </a:cubicBezTo>
                <a:cubicBezTo>
                  <a:pt x="1085380" y="766580"/>
                  <a:pt x="1065966" y="731217"/>
                  <a:pt x="982134" y="657058"/>
                </a:cubicBezTo>
                <a:cubicBezTo>
                  <a:pt x="952025" y="630423"/>
                  <a:pt x="918276" y="608180"/>
                  <a:pt x="887307" y="582551"/>
                </a:cubicBezTo>
                <a:cubicBezTo>
                  <a:pt x="852781" y="553978"/>
                  <a:pt x="821144" y="521933"/>
                  <a:pt x="785707" y="494498"/>
                </a:cubicBezTo>
                <a:cubicBezTo>
                  <a:pt x="723930" y="446671"/>
                  <a:pt x="673987" y="426808"/>
                  <a:pt x="623147" y="372578"/>
                </a:cubicBezTo>
                <a:cubicBezTo>
                  <a:pt x="606256" y="354561"/>
                  <a:pt x="564388" y="297749"/>
                  <a:pt x="548640" y="270978"/>
                </a:cubicBezTo>
                <a:cubicBezTo>
                  <a:pt x="534296" y="246594"/>
                  <a:pt x="523418" y="220191"/>
                  <a:pt x="508000" y="196471"/>
                </a:cubicBezTo>
                <a:cubicBezTo>
                  <a:pt x="488257" y="166096"/>
                  <a:pt x="442852" y="111840"/>
                  <a:pt x="413174" y="88098"/>
                </a:cubicBezTo>
                <a:cubicBezTo>
                  <a:pt x="396542" y="74792"/>
                  <a:pt x="379091" y="61268"/>
                  <a:pt x="358987" y="54231"/>
                </a:cubicBezTo>
                <a:cubicBezTo>
                  <a:pt x="324874" y="42291"/>
                  <a:pt x="239903" y="37989"/>
                  <a:pt x="203200" y="33911"/>
                </a:cubicBezTo>
                <a:cubicBezTo>
                  <a:pt x="187333" y="32148"/>
                  <a:pt x="171654" y="28901"/>
                  <a:pt x="155787" y="27138"/>
                </a:cubicBezTo>
                <a:cubicBezTo>
                  <a:pt x="87463" y="19546"/>
                  <a:pt x="68863" y="-1085"/>
                  <a:pt x="47414" y="44"/>
                </a:cubicBezTo>
                <a:close/>
              </a:path>
            </a:pathLst>
          </a:custGeom>
          <a:solidFill>
            <a:srgbClr val="002060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7F4CDC-EA2C-FBC4-100A-7158BB1CABC0}"/>
              </a:ext>
            </a:extLst>
          </p:cNvPr>
          <p:cNvSpPr/>
          <p:nvPr/>
        </p:nvSpPr>
        <p:spPr>
          <a:xfrm>
            <a:off x="3501813" y="2668463"/>
            <a:ext cx="995916" cy="1016230"/>
          </a:xfrm>
          <a:custGeom>
            <a:avLst/>
            <a:gdLst>
              <a:gd name="connsiteX0" fmla="*/ 223520 w 995916"/>
              <a:gd name="connsiteY0" fmla="*/ 20550 h 1016230"/>
              <a:gd name="connsiteX1" fmla="*/ 142240 w 995916"/>
              <a:gd name="connsiteY1" fmla="*/ 34097 h 1016230"/>
              <a:gd name="connsiteX2" fmla="*/ 121920 w 995916"/>
              <a:gd name="connsiteY2" fmla="*/ 47644 h 1016230"/>
              <a:gd name="connsiteX3" fmla="*/ 94827 w 995916"/>
              <a:gd name="connsiteY3" fmla="*/ 54417 h 1016230"/>
              <a:gd name="connsiteX4" fmla="*/ 27094 w 995916"/>
              <a:gd name="connsiteY4" fmla="*/ 88284 h 1016230"/>
              <a:gd name="connsiteX5" fmla="*/ 20320 w 995916"/>
              <a:gd name="connsiteY5" fmla="*/ 115377 h 1016230"/>
              <a:gd name="connsiteX6" fmla="*/ 6774 w 995916"/>
              <a:gd name="connsiteY6" fmla="*/ 142470 h 1016230"/>
              <a:gd name="connsiteX7" fmla="*/ 0 w 995916"/>
              <a:gd name="connsiteY7" fmla="*/ 176337 h 1016230"/>
              <a:gd name="connsiteX8" fmla="*/ 6774 w 995916"/>
              <a:gd name="connsiteY8" fmla="*/ 216977 h 1016230"/>
              <a:gd name="connsiteX9" fmla="*/ 13547 w 995916"/>
              <a:gd name="connsiteY9" fmla="*/ 264390 h 1016230"/>
              <a:gd name="connsiteX10" fmla="*/ 74507 w 995916"/>
              <a:gd name="connsiteY10" fmla="*/ 365990 h 1016230"/>
              <a:gd name="connsiteX11" fmla="*/ 101600 w 995916"/>
              <a:gd name="connsiteY11" fmla="*/ 406630 h 1016230"/>
              <a:gd name="connsiteX12" fmla="*/ 155787 w 995916"/>
              <a:gd name="connsiteY12" fmla="*/ 474364 h 1016230"/>
              <a:gd name="connsiteX13" fmla="*/ 182880 w 995916"/>
              <a:gd name="connsiteY13" fmla="*/ 515004 h 1016230"/>
              <a:gd name="connsiteX14" fmla="*/ 284480 w 995916"/>
              <a:gd name="connsiteY14" fmla="*/ 623377 h 1016230"/>
              <a:gd name="connsiteX15" fmla="*/ 325120 w 995916"/>
              <a:gd name="connsiteY15" fmla="*/ 670790 h 1016230"/>
              <a:gd name="connsiteX16" fmla="*/ 379307 w 995916"/>
              <a:gd name="connsiteY16" fmla="*/ 711430 h 1016230"/>
              <a:gd name="connsiteX17" fmla="*/ 419947 w 995916"/>
              <a:gd name="connsiteY17" fmla="*/ 758844 h 1016230"/>
              <a:gd name="connsiteX18" fmla="*/ 582507 w 995916"/>
              <a:gd name="connsiteY18" fmla="*/ 887537 h 1016230"/>
              <a:gd name="connsiteX19" fmla="*/ 629920 w 995916"/>
              <a:gd name="connsiteY19" fmla="*/ 921404 h 1016230"/>
              <a:gd name="connsiteX20" fmla="*/ 765387 w 995916"/>
              <a:gd name="connsiteY20" fmla="*/ 982364 h 1016230"/>
              <a:gd name="connsiteX21" fmla="*/ 853440 w 995916"/>
              <a:gd name="connsiteY21" fmla="*/ 1009457 h 1016230"/>
              <a:gd name="connsiteX22" fmla="*/ 907627 w 995916"/>
              <a:gd name="connsiteY22" fmla="*/ 1016230 h 1016230"/>
              <a:gd name="connsiteX23" fmla="*/ 982134 w 995916"/>
              <a:gd name="connsiteY23" fmla="*/ 989137 h 1016230"/>
              <a:gd name="connsiteX24" fmla="*/ 995680 w 995916"/>
              <a:gd name="connsiteY24" fmla="*/ 934950 h 1016230"/>
              <a:gd name="connsiteX25" fmla="*/ 975360 w 995916"/>
              <a:gd name="connsiteY25" fmla="*/ 785937 h 1016230"/>
              <a:gd name="connsiteX26" fmla="*/ 914400 w 995916"/>
              <a:gd name="connsiteY26" fmla="*/ 697884 h 1016230"/>
              <a:gd name="connsiteX27" fmla="*/ 880534 w 995916"/>
              <a:gd name="connsiteY27" fmla="*/ 650470 h 1016230"/>
              <a:gd name="connsiteX28" fmla="*/ 778934 w 995916"/>
              <a:gd name="connsiteY28" fmla="*/ 555644 h 1016230"/>
              <a:gd name="connsiteX29" fmla="*/ 724747 w 995916"/>
              <a:gd name="connsiteY29" fmla="*/ 501457 h 1016230"/>
              <a:gd name="connsiteX30" fmla="*/ 629920 w 995916"/>
              <a:gd name="connsiteY30" fmla="*/ 420177 h 1016230"/>
              <a:gd name="connsiteX31" fmla="*/ 596054 w 995916"/>
              <a:gd name="connsiteY31" fmla="*/ 365990 h 1016230"/>
              <a:gd name="connsiteX32" fmla="*/ 521547 w 995916"/>
              <a:gd name="connsiteY32" fmla="*/ 277937 h 1016230"/>
              <a:gd name="connsiteX33" fmla="*/ 487680 w 995916"/>
              <a:gd name="connsiteY33" fmla="*/ 223750 h 1016230"/>
              <a:gd name="connsiteX34" fmla="*/ 460587 w 995916"/>
              <a:gd name="connsiteY34" fmla="*/ 169564 h 1016230"/>
              <a:gd name="connsiteX35" fmla="*/ 386080 w 995916"/>
              <a:gd name="connsiteY35" fmla="*/ 88284 h 1016230"/>
              <a:gd name="connsiteX36" fmla="*/ 365760 w 995916"/>
              <a:gd name="connsiteY36" fmla="*/ 61190 h 1016230"/>
              <a:gd name="connsiteX37" fmla="*/ 331894 w 995916"/>
              <a:gd name="connsiteY37" fmla="*/ 40870 h 1016230"/>
              <a:gd name="connsiteX38" fmla="*/ 250614 w 995916"/>
              <a:gd name="connsiteY38" fmla="*/ 230 h 1016230"/>
              <a:gd name="connsiteX39" fmla="*/ 223520 w 995916"/>
              <a:gd name="connsiteY39" fmla="*/ 20550 h 10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95916" h="1016230">
                <a:moveTo>
                  <a:pt x="223520" y="20550"/>
                </a:moveTo>
                <a:cubicBezTo>
                  <a:pt x="205458" y="26194"/>
                  <a:pt x="168780" y="27020"/>
                  <a:pt x="142240" y="34097"/>
                </a:cubicBezTo>
                <a:cubicBezTo>
                  <a:pt x="134374" y="36195"/>
                  <a:pt x="129402" y="44437"/>
                  <a:pt x="121920" y="47644"/>
                </a:cubicBezTo>
                <a:cubicBezTo>
                  <a:pt x="113364" y="51311"/>
                  <a:pt x="103658" y="51473"/>
                  <a:pt x="94827" y="54417"/>
                </a:cubicBezTo>
                <a:cubicBezTo>
                  <a:pt x="60260" y="65939"/>
                  <a:pt x="58909" y="69194"/>
                  <a:pt x="27094" y="88284"/>
                </a:cubicBezTo>
                <a:cubicBezTo>
                  <a:pt x="24836" y="97315"/>
                  <a:pt x="23589" y="106661"/>
                  <a:pt x="20320" y="115377"/>
                </a:cubicBezTo>
                <a:cubicBezTo>
                  <a:pt x="16775" y="124831"/>
                  <a:pt x="9967" y="132891"/>
                  <a:pt x="6774" y="142470"/>
                </a:cubicBezTo>
                <a:cubicBezTo>
                  <a:pt x="3133" y="153392"/>
                  <a:pt x="2258" y="165048"/>
                  <a:pt x="0" y="176337"/>
                </a:cubicBezTo>
                <a:cubicBezTo>
                  <a:pt x="2258" y="189884"/>
                  <a:pt x="4686" y="203403"/>
                  <a:pt x="6774" y="216977"/>
                </a:cubicBezTo>
                <a:cubicBezTo>
                  <a:pt x="9202" y="232756"/>
                  <a:pt x="9161" y="249039"/>
                  <a:pt x="13547" y="264390"/>
                </a:cubicBezTo>
                <a:cubicBezTo>
                  <a:pt x="27763" y="314148"/>
                  <a:pt x="43242" y="322219"/>
                  <a:pt x="74507" y="365990"/>
                </a:cubicBezTo>
                <a:cubicBezTo>
                  <a:pt x="83970" y="379238"/>
                  <a:pt x="92859" y="392894"/>
                  <a:pt x="101600" y="406630"/>
                </a:cubicBezTo>
                <a:cubicBezTo>
                  <a:pt x="160572" y="499302"/>
                  <a:pt x="75699" y="376478"/>
                  <a:pt x="155787" y="474364"/>
                </a:cubicBezTo>
                <a:cubicBezTo>
                  <a:pt x="166097" y="486965"/>
                  <a:pt x="172709" y="502291"/>
                  <a:pt x="182880" y="515004"/>
                </a:cubicBezTo>
                <a:cubicBezTo>
                  <a:pt x="238078" y="584002"/>
                  <a:pt x="229219" y="563865"/>
                  <a:pt x="284480" y="623377"/>
                </a:cubicBezTo>
                <a:cubicBezTo>
                  <a:pt x="298644" y="638631"/>
                  <a:pt x="309866" y="656626"/>
                  <a:pt x="325120" y="670790"/>
                </a:cubicBezTo>
                <a:cubicBezTo>
                  <a:pt x="341665" y="686153"/>
                  <a:pt x="362762" y="696067"/>
                  <a:pt x="379307" y="711430"/>
                </a:cubicBezTo>
                <a:cubicBezTo>
                  <a:pt x="394561" y="725594"/>
                  <a:pt x="405228" y="744125"/>
                  <a:pt x="419947" y="758844"/>
                </a:cubicBezTo>
                <a:cubicBezTo>
                  <a:pt x="463040" y="801937"/>
                  <a:pt x="539744" y="855929"/>
                  <a:pt x="582507" y="887537"/>
                </a:cubicBezTo>
                <a:cubicBezTo>
                  <a:pt x="598126" y="899081"/>
                  <a:pt x="612548" y="912718"/>
                  <a:pt x="629920" y="921404"/>
                </a:cubicBezTo>
                <a:cubicBezTo>
                  <a:pt x="712246" y="962567"/>
                  <a:pt x="693159" y="956569"/>
                  <a:pt x="765387" y="982364"/>
                </a:cubicBezTo>
                <a:cubicBezTo>
                  <a:pt x="784119" y="989054"/>
                  <a:pt x="835464" y="1005862"/>
                  <a:pt x="853440" y="1009457"/>
                </a:cubicBezTo>
                <a:cubicBezTo>
                  <a:pt x="871289" y="1013027"/>
                  <a:pt x="889565" y="1013972"/>
                  <a:pt x="907627" y="1016230"/>
                </a:cubicBezTo>
                <a:cubicBezTo>
                  <a:pt x="932463" y="1007199"/>
                  <a:pt x="962716" y="1007062"/>
                  <a:pt x="982134" y="989137"/>
                </a:cubicBezTo>
                <a:cubicBezTo>
                  <a:pt x="995815" y="976509"/>
                  <a:pt x="994835" y="953549"/>
                  <a:pt x="995680" y="934950"/>
                </a:cubicBezTo>
                <a:cubicBezTo>
                  <a:pt x="997269" y="899982"/>
                  <a:pt x="990900" y="824788"/>
                  <a:pt x="975360" y="785937"/>
                </a:cubicBezTo>
                <a:cubicBezTo>
                  <a:pt x="958003" y="742543"/>
                  <a:pt x="942013" y="733782"/>
                  <a:pt x="914400" y="697884"/>
                </a:cubicBezTo>
                <a:cubicBezTo>
                  <a:pt x="902558" y="682489"/>
                  <a:pt x="893254" y="665147"/>
                  <a:pt x="880534" y="650470"/>
                </a:cubicBezTo>
                <a:cubicBezTo>
                  <a:pt x="831384" y="593758"/>
                  <a:pt x="829642" y="602972"/>
                  <a:pt x="778934" y="555644"/>
                </a:cubicBezTo>
                <a:cubicBezTo>
                  <a:pt x="760260" y="538215"/>
                  <a:pt x="743348" y="518964"/>
                  <a:pt x="724747" y="501457"/>
                </a:cubicBezTo>
                <a:cubicBezTo>
                  <a:pt x="679556" y="458925"/>
                  <a:pt x="670886" y="452949"/>
                  <a:pt x="629920" y="420177"/>
                </a:cubicBezTo>
                <a:cubicBezTo>
                  <a:pt x="618631" y="402115"/>
                  <a:pt x="608963" y="382933"/>
                  <a:pt x="596054" y="365990"/>
                </a:cubicBezTo>
                <a:cubicBezTo>
                  <a:pt x="572753" y="335407"/>
                  <a:pt x="541925" y="310541"/>
                  <a:pt x="521547" y="277937"/>
                </a:cubicBezTo>
                <a:cubicBezTo>
                  <a:pt x="510258" y="259875"/>
                  <a:pt x="498123" y="242315"/>
                  <a:pt x="487680" y="223750"/>
                </a:cubicBezTo>
                <a:cubicBezTo>
                  <a:pt x="477780" y="206149"/>
                  <a:pt x="470977" y="186880"/>
                  <a:pt x="460587" y="169564"/>
                </a:cubicBezTo>
                <a:cubicBezTo>
                  <a:pt x="418816" y="99946"/>
                  <a:pt x="439511" y="141715"/>
                  <a:pt x="386080" y="88284"/>
                </a:cubicBezTo>
                <a:cubicBezTo>
                  <a:pt x="378097" y="80301"/>
                  <a:pt x="374256" y="68624"/>
                  <a:pt x="365760" y="61190"/>
                </a:cubicBezTo>
                <a:cubicBezTo>
                  <a:pt x="355853" y="52521"/>
                  <a:pt x="343001" y="47938"/>
                  <a:pt x="331894" y="40870"/>
                </a:cubicBezTo>
                <a:cubicBezTo>
                  <a:pt x="299863" y="20487"/>
                  <a:pt x="288728" y="6094"/>
                  <a:pt x="250614" y="230"/>
                </a:cubicBezTo>
                <a:cubicBezTo>
                  <a:pt x="234993" y="-2173"/>
                  <a:pt x="241582" y="14906"/>
                  <a:pt x="223520" y="20550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9764535-2557-D420-6D80-657C40B6BF84}"/>
              </a:ext>
            </a:extLst>
          </p:cNvPr>
          <p:cNvSpPr/>
          <p:nvPr/>
        </p:nvSpPr>
        <p:spPr>
          <a:xfrm>
            <a:off x="4084271" y="2607705"/>
            <a:ext cx="501276" cy="501255"/>
          </a:xfrm>
          <a:custGeom>
            <a:avLst/>
            <a:gdLst>
              <a:gd name="connsiteX0" fmla="*/ 155836 w 501276"/>
              <a:gd name="connsiteY0" fmla="*/ 28 h 501255"/>
              <a:gd name="connsiteX1" fmla="*/ 61009 w 501276"/>
              <a:gd name="connsiteY1" fmla="*/ 40668 h 501255"/>
              <a:gd name="connsiteX2" fmla="*/ 27142 w 501276"/>
              <a:gd name="connsiteY2" fmla="*/ 74535 h 501255"/>
              <a:gd name="connsiteX3" fmla="*/ 49 w 501276"/>
              <a:gd name="connsiteY3" fmla="*/ 142268 h 501255"/>
              <a:gd name="connsiteX4" fmla="*/ 6822 w 501276"/>
              <a:gd name="connsiteY4" fmla="*/ 284508 h 501255"/>
              <a:gd name="connsiteX5" fmla="*/ 54236 w 501276"/>
              <a:gd name="connsiteY5" fmla="*/ 365788 h 501255"/>
              <a:gd name="connsiteX6" fmla="*/ 81329 w 501276"/>
              <a:gd name="connsiteY6" fmla="*/ 413202 h 501255"/>
              <a:gd name="connsiteX7" fmla="*/ 210022 w 501276"/>
              <a:gd name="connsiteY7" fmla="*/ 487708 h 501255"/>
              <a:gd name="connsiteX8" fmla="*/ 298076 w 501276"/>
              <a:gd name="connsiteY8" fmla="*/ 501255 h 501255"/>
              <a:gd name="connsiteX9" fmla="*/ 480956 w 501276"/>
              <a:gd name="connsiteY9" fmla="*/ 419975 h 501255"/>
              <a:gd name="connsiteX10" fmla="*/ 494502 w 501276"/>
              <a:gd name="connsiteY10" fmla="*/ 372562 h 501255"/>
              <a:gd name="connsiteX11" fmla="*/ 501276 w 501276"/>
              <a:gd name="connsiteY11" fmla="*/ 318375 h 501255"/>
              <a:gd name="connsiteX12" fmla="*/ 480956 w 501276"/>
              <a:gd name="connsiteY12" fmla="*/ 210002 h 501255"/>
              <a:gd name="connsiteX13" fmla="*/ 460636 w 501276"/>
              <a:gd name="connsiteY13" fmla="*/ 162588 h 501255"/>
              <a:gd name="connsiteX14" fmla="*/ 447089 w 501276"/>
              <a:gd name="connsiteY14" fmla="*/ 121948 h 501255"/>
              <a:gd name="connsiteX15" fmla="*/ 386129 w 501276"/>
              <a:gd name="connsiteY15" fmla="*/ 67762 h 501255"/>
              <a:gd name="connsiteX16" fmla="*/ 325169 w 501276"/>
              <a:gd name="connsiteY16" fmla="*/ 47442 h 501255"/>
              <a:gd name="connsiteX17" fmla="*/ 155836 w 501276"/>
              <a:gd name="connsiteY17" fmla="*/ 28 h 5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276" h="501255">
                <a:moveTo>
                  <a:pt x="155836" y="28"/>
                </a:moveTo>
                <a:cubicBezTo>
                  <a:pt x="111809" y="-1101"/>
                  <a:pt x="74195" y="32191"/>
                  <a:pt x="61009" y="40668"/>
                </a:cubicBezTo>
                <a:cubicBezTo>
                  <a:pt x="47580" y="49301"/>
                  <a:pt x="38431" y="63246"/>
                  <a:pt x="27142" y="74535"/>
                </a:cubicBezTo>
                <a:cubicBezTo>
                  <a:pt x="18111" y="97113"/>
                  <a:pt x="-1108" y="117979"/>
                  <a:pt x="49" y="142268"/>
                </a:cubicBezTo>
                <a:cubicBezTo>
                  <a:pt x="2307" y="189681"/>
                  <a:pt x="109" y="237518"/>
                  <a:pt x="6822" y="284508"/>
                </a:cubicBezTo>
                <a:cubicBezTo>
                  <a:pt x="12810" y="326422"/>
                  <a:pt x="33238" y="334291"/>
                  <a:pt x="54236" y="365788"/>
                </a:cubicBezTo>
                <a:cubicBezTo>
                  <a:pt x="64333" y="380934"/>
                  <a:pt x="68458" y="400331"/>
                  <a:pt x="81329" y="413202"/>
                </a:cubicBezTo>
                <a:cubicBezTo>
                  <a:pt x="99645" y="431518"/>
                  <a:pt x="186233" y="480468"/>
                  <a:pt x="210022" y="487708"/>
                </a:cubicBezTo>
                <a:cubicBezTo>
                  <a:pt x="238432" y="496354"/>
                  <a:pt x="268725" y="496739"/>
                  <a:pt x="298076" y="501255"/>
                </a:cubicBezTo>
                <a:cubicBezTo>
                  <a:pt x="409682" y="475890"/>
                  <a:pt x="438966" y="503955"/>
                  <a:pt x="480956" y="419975"/>
                </a:cubicBezTo>
                <a:cubicBezTo>
                  <a:pt x="488307" y="405274"/>
                  <a:pt x="489987" y="388366"/>
                  <a:pt x="494502" y="372562"/>
                </a:cubicBezTo>
                <a:cubicBezTo>
                  <a:pt x="496760" y="354500"/>
                  <a:pt x="501276" y="336578"/>
                  <a:pt x="501276" y="318375"/>
                </a:cubicBezTo>
                <a:cubicBezTo>
                  <a:pt x="501276" y="290527"/>
                  <a:pt x="489626" y="236013"/>
                  <a:pt x="480956" y="210002"/>
                </a:cubicBezTo>
                <a:cubicBezTo>
                  <a:pt x="475519" y="193689"/>
                  <a:pt x="466809" y="178637"/>
                  <a:pt x="460636" y="162588"/>
                </a:cubicBezTo>
                <a:cubicBezTo>
                  <a:pt x="455510" y="149260"/>
                  <a:pt x="454436" y="134193"/>
                  <a:pt x="447089" y="121948"/>
                </a:cubicBezTo>
                <a:cubicBezTo>
                  <a:pt x="441055" y="111892"/>
                  <a:pt x="394560" y="71978"/>
                  <a:pt x="386129" y="67762"/>
                </a:cubicBezTo>
                <a:cubicBezTo>
                  <a:pt x="366971" y="58183"/>
                  <a:pt x="345764" y="53326"/>
                  <a:pt x="325169" y="47442"/>
                </a:cubicBezTo>
                <a:cubicBezTo>
                  <a:pt x="225300" y="18908"/>
                  <a:pt x="199863" y="1157"/>
                  <a:pt x="155836" y="28"/>
                </a:cubicBezTo>
                <a:close/>
              </a:path>
            </a:pathLst>
          </a:custGeom>
          <a:solidFill>
            <a:srgbClr val="FDCDE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CA1B8A25-605C-EEF7-10B7-14037358EB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289564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𝑆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CA1B8A25-605C-EEF7-10B7-14037358EB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289564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99" t="-1724" r="-405195" b="-1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407" t="-1724" r="-1629" b="-11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29C644-AD20-75C3-8655-CCBD07FCB96B}"/>
                  </a:ext>
                </a:extLst>
              </p:cNvPr>
              <p:cNvSpPr txBox="1"/>
              <p:nvPr/>
            </p:nvSpPr>
            <p:spPr>
              <a:xfrm>
                <a:off x="5486400" y="3200400"/>
                <a:ext cx="30148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Here we’re explicitly summing over the entire range of our random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𝑆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29C644-AD20-75C3-8655-CCBD07FCB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200400"/>
                <a:ext cx="3014880" cy="1938992"/>
              </a:xfrm>
              <a:prstGeom prst="rect">
                <a:avLst/>
              </a:prstGeom>
              <a:blipFill>
                <a:blip r:embed="rId4"/>
                <a:stretch>
                  <a:fillRect l="-3030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39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CD4B-D2D2-6F40-C122-94BAD9C0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Expectation, Example 1: Two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347F7-AD9B-F1DE-EE52-1C9D43E74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This is the most important part of the lecture today!</a:t>
                </a:r>
              </a:p>
              <a:p>
                <a:endParaRPr lang="en-US" dirty="0"/>
              </a:p>
              <a:p>
                <a:r>
                  <a:rPr lang="en-US" dirty="0"/>
                  <a:t>For any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true for any two random variables, even if not independent.</a:t>
                </a:r>
              </a:p>
              <a:p>
                <a:endParaRPr lang="en-US" dirty="0"/>
              </a:p>
              <a:p>
                <a:r>
                  <a:rPr lang="en-US" dirty="0"/>
                  <a:t>Will prove in a moment. First let’s consider dice: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=3.5+3.5=7</m:t>
                    </m:r>
                  </m:oMath>
                </a14:m>
                <a:r>
                  <a:rPr lang="en-US" dirty="0"/>
                  <a:t>    (far easier!)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347F7-AD9B-F1DE-EE52-1C9D43E74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9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2338-B22E-3D1C-1AD8-872F81E0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Prelude: The Mega-Verbose Form for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F303B-F544-8D94-4E8B-8B948E2EB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Before we write our proof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/>
                  <a:t>, let’s consider an alternate form for the definition of expectation: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 sz="1600"/>
              </a:p>
              <a:p>
                <a:r>
                  <a:rPr lang="en-US"/>
                  <a:t>We know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the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is an event, namely the set of all samples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maps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function, each outcome belongs to exactly one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, i.e. the random variable partitions the sample space. </a:t>
                </a:r>
              </a:p>
              <a:p>
                <a:r>
                  <a:rPr lang="en-US"/>
                  <a:t>Thus, we can rewrite the formula for expectation as the mega-verbose: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F303B-F544-8D94-4E8B-8B948E2EB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27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4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4E5C-A32A-B95A-4E7D-F83D1AB7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Geometric RV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24874-5B41-B650-5A02-9A692DEE4C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 Since geometric random variables have a range is a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1, 2, …}</m:t>
                    </m:r>
                  </m:oMath>
                </a14:m>
                <a:r>
                  <a:rPr lang="en-US" dirty="0"/>
                  <a:t>, its expectation is given by the tail sum formula: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 we need to know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. What is it?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Hint: What’s the probability that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flips are all tails?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Hint 2: You don’t need to worry about the flips after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24874-5B41-B650-5A02-9A692DEE4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876C3-FBFB-2A23-DEA7-E75644B29468}"/>
                  </a:ext>
                </a:extLst>
              </p:cNvPr>
              <p:cNvSpPr txBox="1"/>
              <p:nvPr/>
            </p:nvSpPr>
            <p:spPr>
              <a:xfrm>
                <a:off x="3023616" y="1524000"/>
                <a:ext cx="6144768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876C3-FBFB-2A23-DEA7-E75644B2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16" y="1524000"/>
                <a:ext cx="6144768" cy="1099340"/>
              </a:xfrm>
              <a:prstGeom prst="rect">
                <a:avLst/>
              </a:prstGeom>
              <a:blipFill>
                <a:blip r:embed="rId3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0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2C089-8BFF-0F49-81D8-EB9E9C1D5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1C5F-7400-4A7C-540A-B3775003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Prelude: The Mega-Verbose Form for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4FEA6-495B-F8DB-3916-5A1626769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This mega-verbose form for expectation is annoying to use on real world examples.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For two dice, it would look something like this, summing explicitly over all 36 outcomes. The verbosity just makes summing more annoying.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6, 6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But for our proof of linearity of expectation, it will be more convenient.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4FEA6-495B-F8DB-3916-5A1626769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823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60DE-AF39-C5F1-D6A2-C32613FEB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330F-8848-DED8-2C7A-DA68E830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of Linearity of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441770-0CFC-BD89-A9F8-6C437F4B81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r>
                  <a:rPr lang="en-US"/>
                  <a:t>Using the mega-verbose form,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we can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/>
                  <a:t>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441770-0CFC-BD89-A9F8-6C437F4B81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2F3D2E-93F1-16C3-6F3F-9D42F812F1A9}"/>
                  </a:ext>
                </a:extLst>
              </p:cNvPr>
              <p:cNvSpPr txBox="1"/>
              <p:nvPr/>
            </p:nvSpPr>
            <p:spPr>
              <a:xfrm>
                <a:off x="4800600" y="3523464"/>
                <a:ext cx="6144768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2F3D2E-93F1-16C3-6F3F-9D42F812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523464"/>
                <a:ext cx="6144768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07633E-016E-D3F4-2E93-A99E66947156}"/>
                  </a:ext>
                </a:extLst>
              </p:cNvPr>
              <p:cNvSpPr txBox="1"/>
              <p:nvPr/>
            </p:nvSpPr>
            <p:spPr>
              <a:xfrm>
                <a:off x="5437634" y="4648200"/>
                <a:ext cx="6144768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07633E-016E-D3F4-2E93-A99E6694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4" y="4648200"/>
                <a:ext cx="6144768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CEB0F-028F-4461-A621-4F7F7C554665}"/>
                  </a:ext>
                </a:extLst>
              </p:cNvPr>
              <p:cNvSpPr txBox="1"/>
              <p:nvPr/>
            </p:nvSpPr>
            <p:spPr>
              <a:xfrm>
                <a:off x="3023616" y="2434364"/>
                <a:ext cx="6144768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CEB0F-028F-4461-A621-4F7F7C55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16" y="2434364"/>
                <a:ext cx="614476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97859-784F-AC41-0761-AE3AD0103F9F}"/>
                  </a:ext>
                </a:extLst>
              </p:cNvPr>
              <p:cNvSpPr txBox="1"/>
              <p:nvPr/>
            </p:nvSpPr>
            <p:spPr>
              <a:xfrm>
                <a:off x="3886200" y="5865983"/>
                <a:ext cx="6144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97859-784F-AC41-0761-AE3AD010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865983"/>
                <a:ext cx="61447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7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E40-600F-5EE7-E217-3838CC09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Linearity of Expectation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E2F12-B7B8-0852-31E2-DBF51C675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where c is some constant. We won’t prove this (left as an exercise in the notes).</a:t>
                </a:r>
              </a:p>
              <a:p>
                <a:endParaRPr lang="en-US" dirty="0"/>
              </a:p>
              <a:p>
                <a:r>
                  <a:rPr lang="en-US" dirty="0"/>
                  <a:t>When we say “Expectation is Linear”, we mean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Note: These two facts can also be combined into one statement, which we also won’t prove, but which follows naturally from the other two facts:</a:t>
                </a:r>
              </a:p>
              <a:p>
                <a:r>
                  <a:rPr lang="en-US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Important: Expectation is linear even if X and Y are not independent!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E2F12-B7B8-0852-31E2-DBF51C675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325" b="-5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8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725C-B1FD-AA05-A84D-1664A840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Binomial RV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FDF8-1B02-036E-0139-44A3506E8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compute the expectation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which has a distribution given by: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 </a:t>
                </a:r>
              </a:p>
              <a:p>
                <a:r>
                  <a:rPr lang="en-US"/>
                  <a:t>One way is to use the usual expectation formula: 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This is tedious.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FDF8-1B02-036E-0139-44A3506E8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1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53AF-43D7-7EBA-D05F-FBA6DFD5B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AF85-863E-70FD-7706-76CA9411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Binomial RV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AE121E-8673-5E28-F644-076F4FF89F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compute the expectation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which has a distribution given by: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 </a:t>
                </a:r>
              </a:p>
              <a:p>
                <a:r>
                  <a:rPr lang="en-US"/>
                  <a:t>A better approach is to keep in mind that a binomial random variable is just the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, we have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AE121E-8673-5E28-F644-076F4FF89F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95D131-4AA9-F241-25FB-A5C681CC2CA0}"/>
                  </a:ext>
                </a:extLst>
              </p:cNvPr>
              <p:cNvSpPr txBox="1"/>
              <p:nvPr/>
            </p:nvSpPr>
            <p:spPr>
              <a:xfrm>
                <a:off x="3505200" y="5181600"/>
                <a:ext cx="6144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95D131-4AA9-F241-25FB-A5C681CC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181600"/>
                <a:ext cx="6144768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students with numbers&#10;&#10;Description automatically generated">
            <a:extLst>
              <a:ext uri="{FF2B5EF4-FFF2-40B4-BE49-F238E27FC236}">
                <a16:creationId xmlns:a16="http://schemas.microsoft.com/office/drawing/2014/main" id="{03E72C50-6D1B-EF09-4BCF-E02166642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00376"/>
            <a:ext cx="6705600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87993-FE6C-DE1F-D7B5-79413CA8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927DA-619C-107B-7590-DA1205F95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previous lecture, we showed the distribution for shuffling 3 students’ homework and handing it back to them randomly as shown in this figure.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compute expectation of number of students who get their own homework back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+3×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try to find the expectation for the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students.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will do this without ever computing the probabilities for the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927DA-619C-107B-7590-DA1205F95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C595D6-5AC4-147D-B4E6-989D91DD97F2}"/>
              </a:ext>
            </a:extLst>
          </p:cNvPr>
          <p:cNvSpPr txBox="1"/>
          <p:nvPr/>
        </p:nvSpPr>
        <p:spPr>
          <a:xfrm>
            <a:off x="7086600" y="446466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E9A29-FFE7-0FCA-86F1-A02FD5330E58}"/>
                  </a:ext>
                </a:extLst>
              </p:cNvPr>
              <p:cNvSpPr txBox="1"/>
              <p:nvPr/>
            </p:nvSpPr>
            <p:spPr>
              <a:xfrm>
                <a:off x="7239002" y="4464661"/>
                <a:ext cx="41148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Better than the naïve way where we’d need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=100</m:t>
                        </m:r>
                      </m:e>
                    </m:d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E9A29-FFE7-0FCA-86F1-A02FD5330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2" y="4464661"/>
                <a:ext cx="4114800" cy="1569660"/>
              </a:xfrm>
              <a:prstGeom prst="rect">
                <a:avLst/>
              </a:prstGeom>
              <a:blipFill>
                <a:blip r:embed="rId4"/>
                <a:stretch>
                  <a:fillRect l="-2462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48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DA56-F04A-E401-8A3E-AD241BED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46CA4-B38C-93B8-53FF-CC365BA7C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number of students who receive their own homework out of n students. </a:t>
                </a:r>
              </a:p>
              <a:p>
                <a:endParaRPr lang="en-US" dirty="0"/>
              </a:p>
              <a:p>
                <a:r>
                  <a:rPr lang="en-US" dirty="0"/>
                  <a:t>Clever idea: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a random variable which is 1 if a student gets their own homework, and 0 otherwise.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Note, such a random variable is often called an “indicator random variable”. It is 1 when some condition is true, and false otherwise.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Note: These random variables as NOT independent. Example: If students 1 through n-1 get their own homework, then student n also gets their own homework.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46CA4-B38C-93B8-53FF-CC365BA7C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214" b="-1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8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05AAF-3ABC-0BC2-FEBB-1E9C96D9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87F9-E029-9889-28C2-FE4B3EA9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A9785-37DC-B597-F16A-0923724F5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be the number of students who receive their own homework. 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a random variable which is 1 if a student gets their own homework, and 0 otherwise.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Hint: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A9785-37DC-B597-F16A-0923724F5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988ACA-F492-5C67-7449-AF782CAD30B5}"/>
              </a:ext>
            </a:extLst>
          </p:cNvPr>
          <p:cNvSpPr txBox="1"/>
          <p:nvPr/>
        </p:nvSpPr>
        <p:spPr>
          <a:xfrm>
            <a:off x="9724101" y="4410576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https://joshh.ug/E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D4034E-4CDC-8AD3-82F6-AB61EC16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965" y="4779908"/>
            <a:ext cx="1895377" cy="18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72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60A3-3CF1-B46D-439F-E018DB32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3CBF-9380-BA6E-99D5-EE56291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693E6-27B6-5F99-6A00-F8F48EE4B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number of students who receive their own homework. </a:t>
                </a:r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a random variable which is 1 if a student gets their own homework, and 0 otherwise.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Hint: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chance a student gets their own homework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That is, each indicator variable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693E6-27B6-5F99-6A00-F8F48EE4B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8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EA197-5D48-E69A-310A-2C7362B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068D-F262-0D4D-9A88-9F0549613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Derivation of Poisson RV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7EB40-5705-E228-57D8-366544801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02583-2583-44CF-402F-863C841912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Tail Sum Formula and Geometric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Jointly Distributed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 Distributions and Marginal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Independent RVs, Conditional Probability and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Linearity of Expectation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</a:p>
          <a:p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Poisson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Derivation of Poisson RV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Sum of Two Poisson RVs</a:t>
            </a:r>
          </a:p>
        </p:txBody>
      </p:sp>
    </p:spTree>
    <p:extLst>
      <p:ext uri="{BB962C8B-B14F-4D97-AF65-F5344CB8AC3E}">
        <p14:creationId xmlns:p14="http://schemas.microsoft.com/office/powerpoint/2010/main" val="180499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4E39D-EBAD-8677-64E8-E85813E9F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FE9D-8693-C549-F4EA-A22D72DD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Geometric RV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8A333-80BC-51FC-D1D9-DFF71B0E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 Since geometric random variables have a range is a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1, 2, …}</m:t>
                    </m:r>
                  </m:oMath>
                </a14:m>
                <a:r>
                  <a:rPr lang="en-US" dirty="0"/>
                  <a:t>, its expectation is given by the tail sum formula: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probability that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flips are tails, which is given by: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Plugging this into the tail sum formula, we have: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8A333-80BC-51FC-D1D9-DFF71B0E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99B008-02A7-62B2-98F0-F747F4789455}"/>
                  </a:ext>
                </a:extLst>
              </p:cNvPr>
              <p:cNvSpPr txBox="1"/>
              <p:nvPr/>
            </p:nvSpPr>
            <p:spPr>
              <a:xfrm>
                <a:off x="3023616" y="1524000"/>
                <a:ext cx="6144768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99B008-02A7-62B2-98F0-F747F478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16" y="1524000"/>
                <a:ext cx="6144768" cy="1099340"/>
              </a:xfrm>
              <a:prstGeom prst="rect">
                <a:avLst/>
              </a:prstGeom>
              <a:blipFill>
                <a:blip r:embed="rId3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685D98-9958-6A58-EBF0-F02BA3E62478}"/>
                  </a:ext>
                </a:extLst>
              </p:cNvPr>
              <p:cNvSpPr txBox="1"/>
              <p:nvPr/>
            </p:nvSpPr>
            <p:spPr>
              <a:xfrm>
                <a:off x="3023616" y="3730839"/>
                <a:ext cx="6144768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685D98-9958-6A58-EBF0-F02BA3E6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16" y="3730839"/>
                <a:ext cx="6144768" cy="473591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60C04-4DB9-B09D-51E2-30ACC80460FF}"/>
                  </a:ext>
                </a:extLst>
              </p:cNvPr>
              <p:cNvSpPr txBox="1"/>
              <p:nvPr/>
            </p:nvSpPr>
            <p:spPr>
              <a:xfrm>
                <a:off x="3200400" y="5345018"/>
                <a:ext cx="6144768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60C04-4DB9-B09D-51E2-30ACC804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345018"/>
                <a:ext cx="6144768" cy="1099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D907C-853C-812F-22B7-C4F524D97BB8}"/>
                  </a:ext>
                </a:extLst>
              </p:cNvPr>
              <p:cNvSpPr txBox="1"/>
              <p:nvPr/>
            </p:nvSpPr>
            <p:spPr>
              <a:xfrm>
                <a:off x="8103111" y="4139001"/>
                <a:ext cx="3124200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D907C-853C-812F-22B7-C4F524D9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11" y="4139001"/>
                <a:ext cx="3124200" cy="1099340"/>
              </a:xfrm>
              <a:prstGeom prst="rect">
                <a:avLst/>
              </a:prstGeom>
              <a:blipFill>
                <a:blip r:embed="rId6"/>
                <a:stretch>
                  <a:fillRect l="-16935"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7AACBD-B3D6-C8CA-B389-8D723D0BC8A9}"/>
              </a:ext>
            </a:extLst>
          </p:cNvPr>
          <p:cNvCxnSpPr>
            <a:cxnSpLocks/>
          </p:cNvCxnSpPr>
          <p:nvPr/>
        </p:nvCxnSpPr>
        <p:spPr>
          <a:xfrm flipH="1">
            <a:off x="7863915" y="4800600"/>
            <a:ext cx="670485" cy="8544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EFA7BE-CB01-EB22-E51C-2B33DADFEB4B}"/>
                  </a:ext>
                </a:extLst>
              </p:cNvPr>
              <p:cNvSpPr txBox="1"/>
              <p:nvPr/>
            </p:nvSpPr>
            <p:spPr>
              <a:xfrm>
                <a:off x="5868509" y="5456537"/>
                <a:ext cx="5586153" cy="851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EFA7BE-CB01-EB22-E51C-2B33DADF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09" y="5456537"/>
                <a:ext cx="5586153" cy="8517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EF304A-DC19-B56E-8903-A90FE1004287}"/>
                  </a:ext>
                </a:extLst>
              </p:cNvPr>
              <p:cNvSpPr txBox="1"/>
              <p:nvPr/>
            </p:nvSpPr>
            <p:spPr>
              <a:xfrm>
                <a:off x="9677400" y="5456537"/>
                <a:ext cx="762000" cy="848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EF304A-DC19-B56E-8903-A90FE100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5456537"/>
                <a:ext cx="762000" cy="8484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F88F4-9A42-CD71-330D-37B74B72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D2BE-4BEF-CE01-6574-B97530C8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48EA-EBB8-0CF6-F66E-F78420F0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wrap up today by taking another trip to Poisson town. We’ll use today’s new material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Derive the Poisson random variable from first principles.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that the sum of two independent Poisson random variables is also Poisson.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5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BDA1-746D-431A-777A-54B1681C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Poisson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C08EF-FA76-A499-2F65-C293B9D39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distribution of a Poisson random variable is given by: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If we know that a radiation source emits 4 alpha particles per minute on average, then the probability that we get zero emissions in a given minute 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where did this crazy formula even come from?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C08EF-FA76-A499-2F65-C293B9D39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ADB31-2B9E-520C-35E2-404968DCFEF6}"/>
                  </a:ext>
                </a:extLst>
              </p:cNvPr>
              <p:cNvSpPr txBox="1"/>
              <p:nvPr/>
            </p:nvSpPr>
            <p:spPr>
              <a:xfrm>
                <a:off x="2862766" y="4215354"/>
                <a:ext cx="614449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=1.83%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ADB31-2B9E-520C-35E2-404968DCF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66" y="4215354"/>
                <a:ext cx="6144490" cy="833433"/>
              </a:xfrm>
              <a:prstGeom prst="rect">
                <a:avLst/>
              </a:prstGeom>
              <a:blipFill>
                <a:blip r:embed="rId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66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E4BC6-3D7D-F858-6687-983A4CEB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6EF2-1D77-C954-92F8-46859665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C9EC6B-A1F8-F49D-3F94-AAAA1DB3B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distribution of a Poisson random variable is given by: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Unlike our other RVs, we never derived this expression. Let’s talk about how this RV can be derived from an infinite series of coin flips.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Note: We’ll use the fact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. We won’t prove this. Sorry.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C9EC6B-A1F8-F49D-3F94-AAAA1DB3B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39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9910-339D-485E-E9CD-05DCAC67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2C6B-4D29-7970-6CCC-E7947FEF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39C654-A8E9-D7D2-E7D2-7A5456F3D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07104" cy="5638732"/>
              </a:xfrm>
            </p:spPr>
            <p:txBody>
              <a:bodyPr/>
              <a:lstStyle/>
              <a:p>
                <a:r>
                  <a:rPr lang="en-US" dirty="0"/>
                  <a:t>Motivation: As a thought experiment, suppose we are the operators of a rural phone network, and want to model the number of phone calls we’re likely to receive per minute.</a:t>
                </a:r>
              </a:p>
              <a:p>
                <a:endParaRPr lang="en-US" dirty="0"/>
              </a:p>
              <a:p>
                <a:r>
                  <a:rPr lang="en-US" dirty="0"/>
                  <a:t>Suppose we know that our network receives an average of four phone calls per minute. </a:t>
                </a:r>
              </a:p>
              <a:p>
                <a:endParaRPr lang="en-US" dirty="0"/>
              </a:p>
              <a:p>
                <a:r>
                  <a:rPr lang="en-US" dirty="0"/>
                  <a:t>Let’s try to model the number of calls per minute as a binomial random variable.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39C654-A8E9-D7D2-E7D2-7A5456F3D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07104" cy="5638732"/>
              </a:xfrm>
              <a:blipFill>
                <a:blip r:embed="rId3"/>
                <a:stretch>
                  <a:fillRect l="-753" t="-901" b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873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CB9E-B451-FC34-0D31-0DFD898A3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52D7-43FE-B23B-1893-537EE0B2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42C6B-EFAB-90D9-DAED-51CD24C3A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If a call is initiated at times 3.3s, 10.5s, 14.2s, 30.1s, 38.9s, and 48.3s we have: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specific outcome is one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outcomes that comprise the event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42C6B-EFAB-90D9-DAED-51CD24C3A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8848F29-469E-F063-9F47-3DE63A1FF6CF}"/>
              </a:ext>
            </a:extLst>
          </p:cNvPr>
          <p:cNvGrpSpPr/>
          <p:nvPr/>
        </p:nvGrpSpPr>
        <p:grpSpPr>
          <a:xfrm>
            <a:off x="93657" y="4137539"/>
            <a:ext cx="11984736" cy="933225"/>
            <a:chOff x="115824" y="5924775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049678-28FC-9BBD-75D5-DA54A513C115}"/>
                </a:ext>
              </a:extLst>
            </p:cNvPr>
            <p:cNvSpPr/>
            <p:nvPr/>
          </p:nvSpPr>
          <p:spPr>
            <a:xfrm>
              <a:off x="115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BC47A3-F02A-27FD-5893-446D2045D479}"/>
                </a:ext>
              </a:extLst>
            </p:cNvPr>
            <p:cNvSpPr/>
            <p:nvPr/>
          </p:nvSpPr>
          <p:spPr>
            <a:xfrm>
              <a:off x="315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E9924F-10E8-6002-F214-AE6A2CA3E9BD}"/>
                </a:ext>
              </a:extLst>
            </p:cNvPr>
            <p:cNvSpPr/>
            <p:nvPr/>
          </p:nvSpPr>
          <p:spPr>
            <a:xfrm>
              <a:off x="5154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251F51-48C6-36FE-D424-AE21992CE8EB}"/>
                </a:ext>
              </a:extLst>
            </p:cNvPr>
            <p:cNvSpPr/>
            <p:nvPr/>
          </p:nvSpPr>
          <p:spPr>
            <a:xfrm>
              <a:off x="715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1EF4C6-D012-B2C3-BCA6-6AF074FFB5D6}"/>
                </a:ext>
              </a:extLst>
            </p:cNvPr>
            <p:cNvSpPr/>
            <p:nvPr/>
          </p:nvSpPr>
          <p:spPr>
            <a:xfrm>
              <a:off x="915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6CFC53-6FC4-DA5E-9CD3-E30F3D6F5715}"/>
                </a:ext>
              </a:extLst>
            </p:cNvPr>
            <p:cNvSpPr/>
            <p:nvPr/>
          </p:nvSpPr>
          <p:spPr>
            <a:xfrm>
              <a:off x="1114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5E6F40-E205-359B-A592-AD270A1F2399}"/>
                </a:ext>
              </a:extLst>
            </p:cNvPr>
            <p:cNvSpPr/>
            <p:nvPr/>
          </p:nvSpPr>
          <p:spPr>
            <a:xfrm>
              <a:off x="1314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479942-9992-5E1D-02EE-050382D8B7A8}"/>
                </a:ext>
              </a:extLst>
            </p:cNvPr>
            <p:cNvSpPr/>
            <p:nvPr/>
          </p:nvSpPr>
          <p:spPr>
            <a:xfrm>
              <a:off x="1514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404AD7-5833-6FE8-2F8C-DF6F48509743}"/>
                </a:ext>
              </a:extLst>
            </p:cNvPr>
            <p:cNvSpPr/>
            <p:nvPr/>
          </p:nvSpPr>
          <p:spPr>
            <a:xfrm>
              <a:off x="1714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8086FB-FF93-04A2-F167-4B53856B21BF}"/>
                </a:ext>
              </a:extLst>
            </p:cNvPr>
            <p:cNvSpPr/>
            <p:nvPr/>
          </p:nvSpPr>
          <p:spPr>
            <a:xfrm>
              <a:off x="19142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817231-DC28-66F4-ED11-F96627F0F39A}"/>
                </a:ext>
              </a:extLst>
            </p:cNvPr>
            <p:cNvSpPr/>
            <p:nvPr/>
          </p:nvSpPr>
          <p:spPr>
            <a:xfrm>
              <a:off x="21140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D7DD9A-7A02-258D-ACA5-D4CB7D77C634}"/>
                </a:ext>
              </a:extLst>
            </p:cNvPr>
            <p:cNvSpPr/>
            <p:nvPr/>
          </p:nvSpPr>
          <p:spPr>
            <a:xfrm>
              <a:off x="23138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6CCB2D-8A68-DD87-DA6D-BCE49CF8F5C9}"/>
                </a:ext>
              </a:extLst>
            </p:cNvPr>
            <p:cNvSpPr/>
            <p:nvPr/>
          </p:nvSpPr>
          <p:spPr>
            <a:xfrm>
              <a:off x="25136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744C28-D66D-FA5F-06DE-8362627DB6E5}"/>
                </a:ext>
              </a:extLst>
            </p:cNvPr>
            <p:cNvSpPr/>
            <p:nvPr/>
          </p:nvSpPr>
          <p:spPr>
            <a:xfrm>
              <a:off x="271348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96DF99-ED91-8EF3-2BDC-592B916DBD00}"/>
                </a:ext>
              </a:extLst>
            </p:cNvPr>
            <p:cNvSpPr/>
            <p:nvPr/>
          </p:nvSpPr>
          <p:spPr>
            <a:xfrm>
              <a:off x="29133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C2F616-776F-27AD-0DAD-52DBFDF970C8}"/>
                </a:ext>
              </a:extLst>
            </p:cNvPr>
            <p:cNvSpPr/>
            <p:nvPr/>
          </p:nvSpPr>
          <p:spPr>
            <a:xfrm>
              <a:off x="31131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6761F2-97DC-070D-5AE5-E8DCF2C5E8FB}"/>
                </a:ext>
              </a:extLst>
            </p:cNvPr>
            <p:cNvSpPr/>
            <p:nvPr/>
          </p:nvSpPr>
          <p:spPr>
            <a:xfrm>
              <a:off x="33129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AAB99C-067F-50AC-C10C-FD98083112B1}"/>
                </a:ext>
              </a:extLst>
            </p:cNvPr>
            <p:cNvSpPr/>
            <p:nvPr/>
          </p:nvSpPr>
          <p:spPr>
            <a:xfrm>
              <a:off x="35127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6FE289E-AA3C-3F10-B9D0-E83DC82C99D4}"/>
                </a:ext>
              </a:extLst>
            </p:cNvPr>
            <p:cNvSpPr/>
            <p:nvPr/>
          </p:nvSpPr>
          <p:spPr>
            <a:xfrm>
              <a:off x="37125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260431-2CC8-76D2-ADC8-370634127A0E}"/>
                </a:ext>
              </a:extLst>
            </p:cNvPr>
            <p:cNvSpPr/>
            <p:nvPr/>
          </p:nvSpPr>
          <p:spPr>
            <a:xfrm>
              <a:off x="39124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CC0955-1A37-331F-E446-0C027CD86A22}"/>
                </a:ext>
              </a:extLst>
            </p:cNvPr>
            <p:cNvSpPr/>
            <p:nvPr/>
          </p:nvSpPr>
          <p:spPr>
            <a:xfrm>
              <a:off x="41122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23B950-B0C8-0160-87F8-593284621125}"/>
                </a:ext>
              </a:extLst>
            </p:cNvPr>
            <p:cNvSpPr/>
            <p:nvPr/>
          </p:nvSpPr>
          <p:spPr>
            <a:xfrm>
              <a:off x="43120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CC4AB4-2D64-8B87-B0A8-B7E3C2C74169}"/>
                </a:ext>
              </a:extLst>
            </p:cNvPr>
            <p:cNvSpPr/>
            <p:nvPr/>
          </p:nvSpPr>
          <p:spPr>
            <a:xfrm>
              <a:off x="45118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88445-1075-597C-6C16-DE88A987109B}"/>
                </a:ext>
              </a:extLst>
            </p:cNvPr>
            <p:cNvSpPr/>
            <p:nvPr/>
          </p:nvSpPr>
          <p:spPr>
            <a:xfrm>
              <a:off x="47116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66B99A-27F0-93C3-0C0B-8778249CC509}"/>
                </a:ext>
              </a:extLst>
            </p:cNvPr>
            <p:cNvSpPr/>
            <p:nvPr/>
          </p:nvSpPr>
          <p:spPr>
            <a:xfrm>
              <a:off x="49115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B33497-315A-C693-7190-ED602693CDE8}"/>
                </a:ext>
              </a:extLst>
            </p:cNvPr>
            <p:cNvSpPr/>
            <p:nvPr/>
          </p:nvSpPr>
          <p:spPr>
            <a:xfrm>
              <a:off x="51113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0DA92E-A429-D970-5685-B039B215F679}"/>
                </a:ext>
              </a:extLst>
            </p:cNvPr>
            <p:cNvSpPr/>
            <p:nvPr/>
          </p:nvSpPr>
          <p:spPr>
            <a:xfrm>
              <a:off x="53111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EACEB9-EDED-5828-45A7-31C0DA01D37A}"/>
                </a:ext>
              </a:extLst>
            </p:cNvPr>
            <p:cNvSpPr/>
            <p:nvPr/>
          </p:nvSpPr>
          <p:spPr>
            <a:xfrm>
              <a:off x="55109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93A556-CCD7-D390-3B4A-533B4DE3ABC7}"/>
                </a:ext>
              </a:extLst>
            </p:cNvPr>
            <p:cNvSpPr/>
            <p:nvPr/>
          </p:nvSpPr>
          <p:spPr>
            <a:xfrm>
              <a:off x="57107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D91943-ECC1-B4B5-ECF4-563043C230C7}"/>
                </a:ext>
              </a:extLst>
            </p:cNvPr>
            <p:cNvSpPr/>
            <p:nvPr/>
          </p:nvSpPr>
          <p:spPr>
            <a:xfrm>
              <a:off x="59106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FA6114-DAAF-749E-D60E-A99691AA06C8}"/>
                </a:ext>
              </a:extLst>
            </p:cNvPr>
            <p:cNvSpPr/>
            <p:nvPr/>
          </p:nvSpPr>
          <p:spPr>
            <a:xfrm>
              <a:off x="61104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3EC470-E30E-7623-E715-CC31FD97CCB5}"/>
                </a:ext>
              </a:extLst>
            </p:cNvPr>
            <p:cNvSpPr/>
            <p:nvPr/>
          </p:nvSpPr>
          <p:spPr>
            <a:xfrm>
              <a:off x="63102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431D56-F382-3D16-FBE8-E31EB46DC15F}"/>
                </a:ext>
              </a:extLst>
            </p:cNvPr>
            <p:cNvSpPr/>
            <p:nvPr/>
          </p:nvSpPr>
          <p:spPr>
            <a:xfrm>
              <a:off x="65100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E5D25E-7009-F902-9546-CEC97A7142B4}"/>
                </a:ext>
              </a:extLst>
            </p:cNvPr>
            <p:cNvSpPr/>
            <p:nvPr/>
          </p:nvSpPr>
          <p:spPr>
            <a:xfrm>
              <a:off x="67098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FFF6BF-BBFF-1C94-E74C-2638BD89D3FA}"/>
                </a:ext>
              </a:extLst>
            </p:cNvPr>
            <p:cNvSpPr/>
            <p:nvPr/>
          </p:nvSpPr>
          <p:spPr>
            <a:xfrm>
              <a:off x="69097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428E5D-3327-47BD-4078-48DD0CB60F96}"/>
                </a:ext>
              </a:extLst>
            </p:cNvPr>
            <p:cNvSpPr/>
            <p:nvPr/>
          </p:nvSpPr>
          <p:spPr>
            <a:xfrm>
              <a:off x="71095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A0C35D-C207-D3F3-358E-F1C5CB2E1138}"/>
                </a:ext>
              </a:extLst>
            </p:cNvPr>
            <p:cNvSpPr/>
            <p:nvPr/>
          </p:nvSpPr>
          <p:spPr>
            <a:xfrm>
              <a:off x="73093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001B253-DAC6-AD62-18F7-2B4A695FF7F8}"/>
                </a:ext>
              </a:extLst>
            </p:cNvPr>
            <p:cNvSpPr/>
            <p:nvPr/>
          </p:nvSpPr>
          <p:spPr>
            <a:xfrm>
              <a:off x="75091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8A20143-B82F-C82A-9799-3C2FEB110E5D}"/>
                </a:ext>
              </a:extLst>
            </p:cNvPr>
            <p:cNvSpPr/>
            <p:nvPr/>
          </p:nvSpPr>
          <p:spPr>
            <a:xfrm>
              <a:off x="77089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802CF9-319B-27CC-E7F6-08C5F22F90B4}"/>
                </a:ext>
              </a:extLst>
            </p:cNvPr>
            <p:cNvSpPr/>
            <p:nvPr/>
          </p:nvSpPr>
          <p:spPr>
            <a:xfrm>
              <a:off x="79088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3B514C4-0C79-0073-31F4-069DA7D72343}"/>
                </a:ext>
              </a:extLst>
            </p:cNvPr>
            <p:cNvSpPr/>
            <p:nvPr/>
          </p:nvSpPr>
          <p:spPr>
            <a:xfrm>
              <a:off x="81086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69EEB44-8825-AA18-47BB-907D7EA6CA7A}"/>
                </a:ext>
              </a:extLst>
            </p:cNvPr>
            <p:cNvSpPr/>
            <p:nvPr/>
          </p:nvSpPr>
          <p:spPr>
            <a:xfrm>
              <a:off x="83084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894909-AF69-B683-3132-B5399E291BBD}"/>
                </a:ext>
              </a:extLst>
            </p:cNvPr>
            <p:cNvSpPr/>
            <p:nvPr/>
          </p:nvSpPr>
          <p:spPr>
            <a:xfrm>
              <a:off x="85082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36AF64-5AEB-6CDE-2377-41145EB45938}"/>
                </a:ext>
              </a:extLst>
            </p:cNvPr>
            <p:cNvSpPr/>
            <p:nvPr/>
          </p:nvSpPr>
          <p:spPr>
            <a:xfrm>
              <a:off x="87080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E370543-D608-1C02-4234-138A9271F396}"/>
                </a:ext>
              </a:extLst>
            </p:cNvPr>
            <p:cNvSpPr/>
            <p:nvPr/>
          </p:nvSpPr>
          <p:spPr>
            <a:xfrm>
              <a:off x="89079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981B5E-25CD-38C6-CE3E-2C84EFF77C32}"/>
                </a:ext>
              </a:extLst>
            </p:cNvPr>
            <p:cNvSpPr/>
            <p:nvPr/>
          </p:nvSpPr>
          <p:spPr>
            <a:xfrm>
              <a:off x="91077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9EDC1A6-87B0-DC95-764F-D380DC77498F}"/>
                </a:ext>
              </a:extLst>
            </p:cNvPr>
            <p:cNvSpPr/>
            <p:nvPr/>
          </p:nvSpPr>
          <p:spPr>
            <a:xfrm>
              <a:off x="93075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E1CE5B-5E93-258A-8EE4-8859CC87D421}"/>
                </a:ext>
              </a:extLst>
            </p:cNvPr>
            <p:cNvSpPr/>
            <p:nvPr/>
          </p:nvSpPr>
          <p:spPr>
            <a:xfrm>
              <a:off x="95073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AE7579-8D37-AE39-B271-F74EEC969173}"/>
                </a:ext>
              </a:extLst>
            </p:cNvPr>
            <p:cNvSpPr txBox="1"/>
            <p:nvPr/>
          </p:nvSpPr>
          <p:spPr>
            <a:xfrm>
              <a:off x="1804788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B3DCFA5-00C6-174F-2096-05CE43FD1074}"/>
                </a:ext>
              </a:extLst>
            </p:cNvPr>
            <p:cNvSpPr txBox="1"/>
            <p:nvPr/>
          </p:nvSpPr>
          <p:spPr>
            <a:xfrm>
              <a:off x="38242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FF9665-BFD5-C226-3456-3F29806E9FC1}"/>
                </a:ext>
              </a:extLst>
            </p:cNvPr>
            <p:cNvSpPr txBox="1"/>
            <p:nvPr/>
          </p:nvSpPr>
          <p:spPr>
            <a:xfrm>
              <a:off x="58084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8D2A73-B562-488A-E37D-E4805764D81F}"/>
                </a:ext>
              </a:extLst>
            </p:cNvPr>
            <p:cNvSpPr txBox="1"/>
            <p:nvPr/>
          </p:nvSpPr>
          <p:spPr>
            <a:xfrm>
              <a:off x="78066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F1F312-9A59-0601-8DF2-1CD7144BF974}"/>
                </a:ext>
              </a:extLst>
            </p:cNvPr>
            <p:cNvSpPr/>
            <p:nvPr/>
          </p:nvSpPr>
          <p:spPr>
            <a:xfrm>
              <a:off x="97071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056F65-8191-7E91-7E4B-0FCA8E2B6C24}"/>
                </a:ext>
              </a:extLst>
            </p:cNvPr>
            <p:cNvSpPr/>
            <p:nvPr/>
          </p:nvSpPr>
          <p:spPr>
            <a:xfrm>
              <a:off x="10106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C0AEC40-3036-1EF4-6D63-7E122E1EC0E0}"/>
                </a:ext>
              </a:extLst>
            </p:cNvPr>
            <p:cNvSpPr/>
            <p:nvPr/>
          </p:nvSpPr>
          <p:spPr>
            <a:xfrm>
              <a:off x="105064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877F02-9485-63E0-8EA0-9977D95847F4}"/>
                </a:ext>
              </a:extLst>
            </p:cNvPr>
            <p:cNvSpPr/>
            <p:nvPr/>
          </p:nvSpPr>
          <p:spPr>
            <a:xfrm>
              <a:off x="10906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25C6D5-31BE-D7D1-9A53-38CDA0677699}"/>
                </a:ext>
              </a:extLst>
            </p:cNvPr>
            <p:cNvSpPr/>
            <p:nvPr/>
          </p:nvSpPr>
          <p:spPr>
            <a:xfrm>
              <a:off x="11305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3FE866B-22D7-DB8C-FED7-6281AAF9D17C}"/>
                </a:ext>
              </a:extLst>
            </p:cNvPr>
            <p:cNvSpPr/>
            <p:nvPr/>
          </p:nvSpPr>
          <p:spPr>
            <a:xfrm>
              <a:off x="99070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015280F-72D9-FCAC-CD05-505C5F8C0949}"/>
                </a:ext>
              </a:extLst>
            </p:cNvPr>
            <p:cNvSpPr/>
            <p:nvPr/>
          </p:nvSpPr>
          <p:spPr>
            <a:xfrm>
              <a:off x="10306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672E5BB-8F55-1313-882E-CDD8FFED5DAB}"/>
                </a:ext>
              </a:extLst>
            </p:cNvPr>
            <p:cNvSpPr/>
            <p:nvPr/>
          </p:nvSpPr>
          <p:spPr>
            <a:xfrm>
              <a:off x="10706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C4BC252-6664-ABD4-CE45-6B5D146B6332}"/>
                </a:ext>
              </a:extLst>
            </p:cNvPr>
            <p:cNvSpPr/>
            <p:nvPr/>
          </p:nvSpPr>
          <p:spPr>
            <a:xfrm>
              <a:off x="11105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60DF52-50F1-CFF5-539D-7684C818C7F2}"/>
                </a:ext>
              </a:extLst>
            </p:cNvPr>
            <p:cNvSpPr/>
            <p:nvPr/>
          </p:nvSpPr>
          <p:spPr>
            <a:xfrm>
              <a:off x="11505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C47B83-A4C4-F117-9B86-A267CEE48F95}"/>
                </a:ext>
              </a:extLst>
            </p:cNvPr>
            <p:cNvSpPr/>
            <p:nvPr/>
          </p:nvSpPr>
          <p:spPr>
            <a:xfrm>
              <a:off x="11705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D2BECD8-500D-34DB-224C-55A014568ED2}"/>
                </a:ext>
              </a:extLst>
            </p:cNvPr>
            <p:cNvSpPr/>
            <p:nvPr/>
          </p:nvSpPr>
          <p:spPr>
            <a:xfrm>
              <a:off x="11905183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44A81C-0490-D60F-AE8D-A80A085C1DD5}"/>
                </a:ext>
              </a:extLst>
            </p:cNvPr>
            <p:cNvSpPr txBox="1"/>
            <p:nvPr/>
          </p:nvSpPr>
          <p:spPr>
            <a:xfrm>
              <a:off x="98188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874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5D873-A8DF-FB02-41EB-F98D3CBC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AF53-A9CC-43AF-C7EC-1A6DB991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54D7C-EE7A-4CDD-21AC-E7D65B958B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8473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If a call is initiated at times 3.3s, 10.5s, 14.2s, 30.1s, 38.9s, and 48.3s we have: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parameter of our binomial random variable?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??,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??)</m:t>
                    </m:r>
                  </m:oMath>
                </a14:m>
                <a:r>
                  <a:rPr lang="en-US" dirty="0"/>
                  <a:t>               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54D7C-EE7A-4CDD-21AC-E7D65B958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84736" cy="5638732"/>
              </a:xfrm>
              <a:blipFill>
                <a:blip r:embed="rId3"/>
                <a:stretch>
                  <a:fillRect l="-742" t="-901" r="-953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542CF7F-46B6-1A2D-CEEF-545CAF509EF4}"/>
              </a:ext>
            </a:extLst>
          </p:cNvPr>
          <p:cNvGrpSpPr/>
          <p:nvPr/>
        </p:nvGrpSpPr>
        <p:grpSpPr>
          <a:xfrm>
            <a:off x="93657" y="4137539"/>
            <a:ext cx="11984736" cy="933225"/>
            <a:chOff x="115824" y="5924775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43E8A4-8DAC-BDD9-CEA9-3C25993A7101}"/>
                </a:ext>
              </a:extLst>
            </p:cNvPr>
            <p:cNvSpPr/>
            <p:nvPr/>
          </p:nvSpPr>
          <p:spPr>
            <a:xfrm>
              <a:off x="115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388662-CB34-8BB2-C270-9A92A9AE40E3}"/>
                </a:ext>
              </a:extLst>
            </p:cNvPr>
            <p:cNvSpPr/>
            <p:nvPr/>
          </p:nvSpPr>
          <p:spPr>
            <a:xfrm>
              <a:off x="315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83FECE-8AB1-7607-B52E-56DFBDE40713}"/>
                </a:ext>
              </a:extLst>
            </p:cNvPr>
            <p:cNvSpPr/>
            <p:nvPr/>
          </p:nvSpPr>
          <p:spPr>
            <a:xfrm>
              <a:off x="5154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F80DC9-0BFE-E5B1-7DA9-728A9EBEEA76}"/>
                </a:ext>
              </a:extLst>
            </p:cNvPr>
            <p:cNvSpPr/>
            <p:nvPr/>
          </p:nvSpPr>
          <p:spPr>
            <a:xfrm>
              <a:off x="715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864EAF-83FD-635F-6185-AEE731730D61}"/>
                </a:ext>
              </a:extLst>
            </p:cNvPr>
            <p:cNvSpPr/>
            <p:nvPr/>
          </p:nvSpPr>
          <p:spPr>
            <a:xfrm>
              <a:off x="915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BCD878-9999-A751-E02E-83894F6CD770}"/>
                </a:ext>
              </a:extLst>
            </p:cNvPr>
            <p:cNvSpPr/>
            <p:nvPr/>
          </p:nvSpPr>
          <p:spPr>
            <a:xfrm>
              <a:off x="1114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BDD226-7597-DAE2-9AA0-A610429F4FB3}"/>
                </a:ext>
              </a:extLst>
            </p:cNvPr>
            <p:cNvSpPr/>
            <p:nvPr/>
          </p:nvSpPr>
          <p:spPr>
            <a:xfrm>
              <a:off x="1314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48224-F2EA-070A-F235-023317D5B37F}"/>
                </a:ext>
              </a:extLst>
            </p:cNvPr>
            <p:cNvSpPr/>
            <p:nvPr/>
          </p:nvSpPr>
          <p:spPr>
            <a:xfrm>
              <a:off x="1514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E441CE-7E5A-0408-D0A3-B22123697405}"/>
                </a:ext>
              </a:extLst>
            </p:cNvPr>
            <p:cNvSpPr/>
            <p:nvPr/>
          </p:nvSpPr>
          <p:spPr>
            <a:xfrm>
              <a:off x="1714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6EE0B2-EEE7-6726-368E-ABF588961E35}"/>
                </a:ext>
              </a:extLst>
            </p:cNvPr>
            <p:cNvSpPr/>
            <p:nvPr/>
          </p:nvSpPr>
          <p:spPr>
            <a:xfrm>
              <a:off x="19142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E5FA8-49D3-537E-BC65-C8E2A7C77CF7}"/>
                </a:ext>
              </a:extLst>
            </p:cNvPr>
            <p:cNvSpPr/>
            <p:nvPr/>
          </p:nvSpPr>
          <p:spPr>
            <a:xfrm>
              <a:off x="21140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12D677-B936-21C4-F06C-59D42126BCEA}"/>
                </a:ext>
              </a:extLst>
            </p:cNvPr>
            <p:cNvSpPr/>
            <p:nvPr/>
          </p:nvSpPr>
          <p:spPr>
            <a:xfrm>
              <a:off x="23138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47706C-4E7E-AA97-CCB8-F4A5E866319D}"/>
                </a:ext>
              </a:extLst>
            </p:cNvPr>
            <p:cNvSpPr/>
            <p:nvPr/>
          </p:nvSpPr>
          <p:spPr>
            <a:xfrm>
              <a:off x="25136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CE05FF-7897-8B55-E587-88BC4E7E4836}"/>
                </a:ext>
              </a:extLst>
            </p:cNvPr>
            <p:cNvSpPr/>
            <p:nvPr/>
          </p:nvSpPr>
          <p:spPr>
            <a:xfrm>
              <a:off x="271348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D4D662-95F0-63E0-35F5-9A764A4A47A5}"/>
                </a:ext>
              </a:extLst>
            </p:cNvPr>
            <p:cNvSpPr/>
            <p:nvPr/>
          </p:nvSpPr>
          <p:spPr>
            <a:xfrm>
              <a:off x="29133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2B8B5D-6069-C495-2336-CEEBDD377B76}"/>
                </a:ext>
              </a:extLst>
            </p:cNvPr>
            <p:cNvSpPr/>
            <p:nvPr/>
          </p:nvSpPr>
          <p:spPr>
            <a:xfrm>
              <a:off x="31131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98BB47-D11B-0D9F-575F-0C84B70AA9AD}"/>
                </a:ext>
              </a:extLst>
            </p:cNvPr>
            <p:cNvSpPr/>
            <p:nvPr/>
          </p:nvSpPr>
          <p:spPr>
            <a:xfrm>
              <a:off x="33129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23CF52-625C-BF0E-127A-DC045555AE47}"/>
                </a:ext>
              </a:extLst>
            </p:cNvPr>
            <p:cNvSpPr/>
            <p:nvPr/>
          </p:nvSpPr>
          <p:spPr>
            <a:xfrm>
              <a:off x="35127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4BD3D8-60AF-A9AA-227A-860CC9ADD4D1}"/>
                </a:ext>
              </a:extLst>
            </p:cNvPr>
            <p:cNvSpPr/>
            <p:nvPr/>
          </p:nvSpPr>
          <p:spPr>
            <a:xfrm>
              <a:off x="37125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B98CAF-6E7D-02BD-58DB-C65C8F673C46}"/>
                </a:ext>
              </a:extLst>
            </p:cNvPr>
            <p:cNvSpPr/>
            <p:nvPr/>
          </p:nvSpPr>
          <p:spPr>
            <a:xfrm>
              <a:off x="39124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19CE8E-1CDB-0D5F-AF4A-03DD1D65B10E}"/>
                </a:ext>
              </a:extLst>
            </p:cNvPr>
            <p:cNvSpPr/>
            <p:nvPr/>
          </p:nvSpPr>
          <p:spPr>
            <a:xfrm>
              <a:off x="41122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3B09FE-505B-0F7A-7081-10F5EF5A7F20}"/>
                </a:ext>
              </a:extLst>
            </p:cNvPr>
            <p:cNvSpPr/>
            <p:nvPr/>
          </p:nvSpPr>
          <p:spPr>
            <a:xfrm>
              <a:off x="43120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4BB35DA-73FE-11EB-04CF-E946EDA583FE}"/>
                </a:ext>
              </a:extLst>
            </p:cNvPr>
            <p:cNvSpPr/>
            <p:nvPr/>
          </p:nvSpPr>
          <p:spPr>
            <a:xfrm>
              <a:off x="45118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C8B038-7945-2A54-001E-59279028F9A4}"/>
                </a:ext>
              </a:extLst>
            </p:cNvPr>
            <p:cNvSpPr/>
            <p:nvPr/>
          </p:nvSpPr>
          <p:spPr>
            <a:xfrm>
              <a:off x="47116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6A6CB9-66BA-08FA-8895-ECD3D8E89030}"/>
                </a:ext>
              </a:extLst>
            </p:cNvPr>
            <p:cNvSpPr/>
            <p:nvPr/>
          </p:nvSpPr>
          <p:spPr>
            <a:xfrm>
              <a:off x="49115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E092C2-23D4-9AAF-06CC-FF3609251B0C}"/>
                </a:ext>
              </a:extLst>
            </p:cNvPr>
            <p:cNvSpPr/>
            <p:nvPr/>
          </p:nvSpPr>
          <p:spPr>
            <a:xfrm>
              <a:off x="51113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190D78-C625-2804-2048-BEC079AF3F95}"/>
                </a:ext>
              </a:extLst>
            </p:cNvPr>
            <p:cNvSpPr/>
            <p:nvPr/>
          </p:nvSpPr>
          <p:spPr>
            <a:xfrm>
              <a:off x="53111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EE46A5-0FF3-A621-EBD5-B4F8F017B6A9}"/>
                </a:ext>
              </a:extLst>
            </p:cNvPr>
            <p:cNvSpPr/>
            <p:nvPr/>
          </p:nvSpPr>
          <p:spPr>
            <a:xfrm>
              <a:off x="55109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D15AB9-D573-DB44-A29B-C290CD9E0B5C}"/>
                </a:ext>
              </a:extLst>
            </p:cNvPr>
            <p:cNvSpPr/>
            <p:nvPr/>
          </p:nvSpPr>
          <p:spPr>
            <a:xfrm>
              <a:off x="57107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C46C32-6268-476D-DE19-1D6CBED32E6D}"/>
                </a:ext>
              </a:extLst>
            </p:cNvPr>
            <p:cNvSpPr/>
            <p:nvPr/>
          </p:nvSpPr>
          <p:spPr>
            <a:xfrm>
              <a:off x="59106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B4DE8B-E0AC-C065-6556-6F77BED6920B}"/>
                </a:ext>
              </a:extLst>
            </p:cNvPr>
            <p:cNvSpPr/>
            <p:nvPr/>
          </p:nvSpPr>
          <p:spPr>
            <a:xfrm>
              <a:off x="61104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6072B6-6E46-6980-B3AE-4D617F9CFF1B}"/>
                </a:ext>
              </a:extLst>
            </p:cNvPr>
            <p:cNvSpPr/>
            <p:nvPr/>
          </p:nvSpPr>
          <p:spPr>
            <a:xfrm>
              <a:off x="63102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429A72-57F3-5909-B745-F375345772B9}"/>
                </a:ext>
              </a:extLst>
            </p:cNvPr>
            <p:cNvSpPr/>
            <p:nvPr/>
          </p:nvSpPr>
          <p:spPr>
            <a:xfrm>
              <a:off x="65100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896AD5-F7F3-CD3A-09B1-FDA52D4684BF}"/>
                </a:ext>
              </a:extLst>
            </p:cNvPr>
            <p:cNvSpPr/>
            <p:nvPr/>
          </p:nvSpPr>
          <p:spPr>
            <a:xfrm>
              <a:off x="67098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749D87-1988-A93C-F4B7-F1E5BFF54888}"/>
                </a:ext>
              </a:extLst>
            </p:cNvPr>
            <p:cNvSpPr/>
            <p:nvPr/>
          </p:nvSpPr>
          <p:spPr>
            <a:xfrm>
              <a:off x="69097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1790FB-794D-D21F-DE36-F04E6395AD60}"/>
                </a:ext>
              </a:extLst>
            </p:cNvPr>
            <p:cNvSpPr/>
            <p:nvPr/>
          </p:nvSpPr>
          <p:spPr>
            <a:xfrm>
              <a:off x="71095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D2B4BC6-EBA8-296F-38AF-26DD653CE8CF}"/>
                </a:ext>
              </a:extLst>
            </p:cNvPr>
            <p:cNvSpPr/>
            <p:nvPr/>
          </p:nvSpPr>
          <p:spPr>
            <a:xfrm>
              <a:off x="73093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77D36DE-618D-F844-3F9B-6A5649B09330}"/>
                </a:ext>
              </a:extLst>
            </p:cNvPr>
            <p:cNvSpPr/>
            <p:nvPr/>
          </p:nvSpPr>
          <p:spPr>
            <a:xfrm>
              <a:off x="75091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859A813-728C-0020-253B-4DE3003E34B7}"/>
                </a:ext>
              </a:extLst>
            </p:cNvPr>
            <p:cNvSpPr/>
            <p:nvPr/>
          </p:nvSpPr>
          <p:spPr>
            <a:xfrm>
              <a:off x="77089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884FA1-D392-7128-F0B5-12FE3D244F6C}"/>
                </a:ext>
              </a:extLst>
            </p:cNvPr>
            <p:cNvSpPr/>
            <p:nvPr/>
          </p:nvSpPr>
          <p:spPr>
            <a:xfrm>
              <a:off x="79088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1123C-436C-4F9A-1F33-0D2B15BD51C8}"/>
                </a:ext>
              </a:extLst>
            </p:cNvPr>
            <p:cNvSpPr/>
            <p:nvPr/>
          </p:nvSpPr>
          <p:spPr>
            <a:xfrm>
              <a:off x="81086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CD0C06-9EE3-AC4F-553F-BA2A4C382AE7}"/>
                </a:ext>
              </a:extLst>
            </p:cNvPr>
            <p:cNvSpPr/>
            <p:nvPr/>
          </p:nvSpPr>
          <p:spPr>
            <a:xfrm>
              <a:off x="83084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68B12C-D4AB-FD69-4FB0-9F362805ADF3}"/>
                </a:ext>
              </a:extLst>
            </p:cNvPr>
            <p:cNvSpPr/>
            <p:nvPr/>
          </p:nvSpPr>
          <p:spPr>
            <a:xfrm>
              <a:off x="85082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33B0C3-E3F7-F133-F96F-BDCB5AF9510F}"/>
                </a:ext>
              </a:extLst>
            </p:cNvPr>
            <p:cNvSpPr/>
            <p:nvPr/>
          </p:nvSpPr>
          <p:spPr>
            <a:xfrm>
              <a:off x="87080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5E4FA8-106E-C907-CDB7-05F237F2C2E0}"/>
                </a:ext>
              </a:extLst>
            </p:cNvPr>
            <p:cNvSpPr/>
            <p:nvPr/>
          </p:nvSpPr>
          <p:spPr>
            <a:xfrm>
              <a:off x="89079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39E786-6CC9-C010-6319-0DAC21FB941B}"/>
                </a:ext>
              </a:extLst>
            </p:cNvPr>
            <p:cNvSpPr/>
            <p:nvPr/>
          </p:nvSpPr>
          <p:spPr>
            <a:xfrm>
              <a:off x="91077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14E3DF4-F2CF-AF5D-23F9-723B98C0CE83}"/>
                </a:ext>
              </a:extLst>
            </p:cNvPr>
            <p:cNvSpPr/>
            <p:nvPr/>
          </p:nvSpPr>
          <p:spPr>
            <a:xfrm>
              <a:off x="93075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DD99419-7978-799A-6A2C-866FB558813B}"/>
                </a:ext>
              </a:extLst>
            </p:cNvPr>
            <p:cNvSpPr/>
            <p:nvPr/>
          </p:nvSpPr>
          <p:spPr>
            <a:xfrm>
              <a:off x="95073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AEF254-2AE0-9B52-BE64-6388272FDD70}"/>
                </a:ext>
              </a:extLst>
            </p:cNvPr>
            <p:cNvSpPr txBox="1"/>
            <p:nvPr/>
          </p:nvSpPr>
          <p:spPr>
            <a:xfrm>
              <a:off x="1804788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B935BA-7086-C273-C814-A2E38BBAD474}"/>
                </a:ext>
              </a:extLst>
            </p:cNvPr>
            <p:cNvSpPr txBox="1"/>
            <p:nvPr/>
          </p:nvSpPr>
          <p:spPr>
            <a:xfrm>
              <a:off x="38242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76C825-A3BC-BFB8-DB64-81297000863A}"/>
                </a:ext>
              </a:extLst>
            </p:cNvPr>
            <p:cNvSpPr txBox="1"/>
            <p:nvPr/>
          </p:nvSpPr>
          <p:spPr>
            <a:xfrm>
              <a:off x="58084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49BDED-BC96-23C4-FFDD-DEFAEDB46252}"/>
                </a:ext>
              </a:extLst>
            </p:cNvPr>
            <p:cNvSpPr txBox="1"/>
            <p:nvPr/>
          </p:nvSpPr>
          <p:spPr>
            <a:xfrm>
              <a:off x="78066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BAF3A38-4A44-6D5C-79B6-613F814296AF}"/>
                </a:ext>
              </a:extLst>
            </p:cNvPr>
            <p:cNvSpPr/>
            <p:nvPr/>
          </p:nvSpPr>
          <p:spPr>
            <a:xfrm>
              <a:off x="97071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C10A87-3C4B-F0C1-68B5-79978276771E}"/>
                </a:ext>
              </a:extLst>
            </p:cNvPr>
            <p:cNvSpPr/>
            <p:nvPr/>
          </p:nvSpPr>
          <p:spPr>
            <a:xfrm>
              <a:off x="10106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A9182AC-8A98-545C-7D8B-B83423D91AB3}"/>
                </a:ext>
              </a:extLst>
            </p:cNvPr>
            <p:cNvSpPr/>
            <p:nvPr/>
          </p:nvSpPr>
          <p:spPr>
            <a:xfrm>
              <a:off x="105064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1C22261-7BE6-7F46-8CF8-F248B7555D2A}"/>
                </a:ext>
              </a:extLst>
            </p:cNvPr>
            <p:cNvSpPr/>
            <p:nvPr/>
          </p:nvSpPr>
          <p:spPr>
            <a:xfrm>
              <a:off x="10906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B402275-84ED-CA07-9D12-37CF07171A89}"/>
                </a:ext>
              </a:extLst>
            </p:cNvPr>
            <p:cNvSpPr/>
            <p:nvPr/>
          </p:nvSpPr>
          <p:spPr>
            <a:xfrm>
              <a:off x="11305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3AD2A1-AECF-D5FF-8734-794BF6B5BB90}"/>
                </a:ext>
              </a:extLst>
            </p:cNvPr>
            <p:cNvSpPr/>
            <p:nvPr/>
          </p:nvSpPr>
          <p:spPr>
            <a:xfrm>
              <a:off x="99070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4D13A7-F6E9-C130-C677-EA0D12AE2E2E}"/>
                </a:ext>
              </a:extLst>
            </p:cNvPr>
            <p:cNvSpPr/>
            <p:nvPr/>
          </p:nvSpPr>
          <p:spPr>
            <a:xfrm>
              <a:off x="10306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4894C6-3CD3-816E-8658-E9AF40C7D009}"/>
                </a:ext>
              </a:extLst>
            </p:cNvPr>
            <p:cNvSpPr/>
            <p:nvPr/>
          </p:nvSpPr>
          <p:spPr>
            <a:xfrm>
              <a:off x="10706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596067-EED6-6FCF-3794-53B08FAE5E5D}"/>
                </a:ext>
              </a:extLst>
            </p:cNvPr>
            <p:cNvSpPr/>
            <p:nvPr/>
          </p:nvSpPr>
          <p:spPr>
            <a:xfrm>
              <a:off x="11105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9D89E1-0F5B-C098-3637-984039EB132B}"/>
                </a:ext>
              </a:extLst>
            </p:cNvPr>
            <p:cNvSpPr/>
            <p:nvPr/>
          </p:nvSpPr>
          <p:spPr>
            <a:xfrm>
              <a:off x="11505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5A8081-5D6D-9F16-07A4-5D825E97DBB2}"/>
                </a:ext>
              </a:extLst>
            </p:cNvPr>
            <p:cNvSpPr/>
            <p:nvPr/>
          </p:nvSpPr>
          <p:spPr>
            <a:xfrm>
              <a:off x="11705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D2048A-BFD6-FEA7-B2CE-6FC2BBBD713D}"/>
                </a:ext>
              </a:extLst>
            </p:cNvPr>
            <p:cNvSpPr/>
            <p:nvPr/>
          </p:nvSpPr>
          <p:spPr>
            <a:xfrm>
              <a:off x="11905183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3B4579-30CF-370D-46A3-A1510A5AF298}"/>
                </a:ext>
              </a:extLst>
            </p:cNvPr>
            <p:cNvSpPr txBox="1"/>
            <p:nvPr/>
          </p:nvSpPr>
          <p:spPr>
            <a:xfrm>
              <a:off x="98188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FF66225-2EE2-3C30-0030-5794CAC6B8C7}"/>
              </a:ext>
            </a:extLst>
          </p:cNvPr>
          <p:cNvSpPr txBox="1"/>
          <p:nvPr/>
        </p:nvSpPr>
        <p:spPr>
          <a:xfrm>
            <a:off x="8268968" y="6466749"/>
            <a:ext cx="222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https://joshh.ug/F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743043-338D-E220-08D6-558B21FB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5" y="5070764"/>
            <a:ext cx="1767756" cy="17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770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AB08E-CDF5-6A76-9EEE-96561DCCB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8B01-7162-B609-290F-B837028C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81924-A897-8B8E-CD35-D285E83D15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If a call is initiated at times 3.3s, 10.5s, 14.2s, 30.1s, 38.9s, and 48.3s we have: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parameter of our binomial random variable?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??)</m:t>
                    </m:r>
                  </m:oMath>
                </a14:m>
                <a:r>
                  <a:rPr lang="en-US" dirty="0"/>
                  <a:t>               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81924-A897-8B8E-CD35-D285E83D1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2A5160-6B37-B640-B1E5-D9984C43A6A4}"/>
              </a:ext>
            </a:extLst>
          </p:cNvPr>
          <p:cNvGrpSpPr/>
          <p:nvPr/>
        </p:nvGrpSpPr>
        <p:grpSpPr>
          <a:xfrm>
            <a:off x="93657" y="4137539"/>
            <a:ext cx="11984736" cy="933225"/>
            <a:chOff x="115824" y="5924775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AA5225-80BC-4944-CE81-FD3FADFA53BF}"/>
                </a:ext>
              </a:extLst>
            </p:cNvPr>
            <p:cNvSpPr/>
            <p:nvPr/>
          </p:nvSpPr>
          <p:spPr>
            <a:xfrm>
              <a:off x="115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ACD56F-9C3E-89B9-F50A-04154F70ED48}"/>
                </a:ext>
              </a:extLst>
            </p:cNvPr>
            <p:cNvSpPr/>
            <p:nvPr/>
          </p:nvSpPr>
          <p:spPr>
            <a:xfrm>
              <a:off x="315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F8933-DD92-EC8E-FEEE-3A41B660D40A}"/>
                </a:ext>
              </a:extLst>
            </p:cNvPr>
            <p:cNvSpPr/>
            <p:nvPr/>
          </p:nvSpPr>
          <p:spPr>
            <a:xfrm>
              <a:off x="5154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980D1D-D314-FCFE-115D-8A7EBF1DF776}"/>
                </a:ext>
              </a:extLst>
            </p:cNvPr>
            <p:cNvSpPr/>
            <p:nvPr/>
          </p:nvSpPr>
          <p:spPr>
            <a:xfrm>
              <a:off x="715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7CC16D-B37D-710A-7B68-643EF0499D6A}"/>
                </a:ext>
              </a:extLst>
            </p:cNvPr>
            <p:cNvSpPr/>
            <p:nvPr/>
          </p:nvSpPr>
          <p:spPr>
            <a:xfrm>
              <a:off x="915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D14DF4-8CAF-3015-DF26-5FC7944F3134}"/>
                </a:ext>
              </a:extLst>
            </p:cNvPr>
            <p:cNvSpPr/>
            <p:nvPr/>
          </p:nvSpPr>
          <p:spPr>
            <a:xfrm>
              <a:off x="1114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71593D-1874-C34B-6865-D94F692674F8}"/>
                </a:ext>
              </a:extLst>
            </p:cNvPr>
            <p:cNvSpPr/>
            <p:nvPr/>
          </p:nvSpPr>
          <p:spPr>
            <a:xfrm>
              <a:off x="1314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05A12D-8C17-EA62-A7A0-4B2C7D2A8012}"/>
                </a:ext>
              </a:extLst>
            </p:cNvPr>
            <p:cNvSpPr/>
            <p:nvPr/>
          </p:nvSpPr>
          <p:spPr>
            <a:xfrm>
              <a:off x="1514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EA46F-1E80-AB06-2344-AD75577B01BA}"/>
                </a:ext>
              </a:extLst>
            </p:cNvPr>
            <p:cNvSpPr/>
            <p:nvPr/>
          </p:nvSpPr>
          <p:spPr>
            <a:xfrm>
              <a:off x="1714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8DE0A5-F797-B574-6F2C-2EDDDB422317}"/>
                </a:ext>
              </a:extLst>
            </p:cNvPr>
            <p:cNvSpPr/>
            <p:nvPr/>
          </p:nvSpPr>
          <p:spPr>
            <a:xfrm>
              <a:off x="19142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B4B60B-A002-3650-FC84-1AD611F5D115}"/>
                </a:ext>
              </a:extLst>
            </p:cNvPr>
            <p:cNvSpPr/>
            <p:nvPr/>
          </p:nvSpPr>
          <p:spPr>
            <a:xfrm>
              <a:off x="21140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1B46A4-B3B7-A233-B0CD-24AAF92B8ADA}"/>
                </a:ext>
              </a:extLst>
            </p:cNvPr>
            <p:cNvSpPr/>
            <p:nvPr/>
          </p:nvSpPr>
          <p:spPr>
            <a:xfrm>
              <a:off x="23138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7C03E1-D6EF-1F2B-2B19-665A72EA1723}"/>
                </a:ext>
              </a:extLst>
            </p:cNvPr>
            <p:cNvSpPr/>
            <p:nvPr/>
          </p:nvSpPr>
          <p:spPr>
            <a:xfrm>
              <a:off x="25136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E58F6B-9FE8-BC2D-4019-26EC90D9EC25}"/>
                </a:ext>
              </a:extLst>
            </p:cNvPr>
            <p:cNvSpPr/>
            <p:nvPr/>
          </p:nvSpPr>
          <p:spPr>
            <a:xfrm>
              <a:off x="271348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B93A32-6D70-F9B9-1237-B85BC62B06B2}"/>
                </a:ext>
              </a:extLst>
            </p:cNvPr>
            <p:cNvSpPr/>
            <p:nvPr/>
          </p:nvSpPr>
          <p:spPr>
            <a:xfrm>
              <a:off x="29133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AC2A13-6F5D-9492-F5A2-ED5448722387}"/>
                </a:ext>
              </a:extLst>
            </p:cNvPr>
            <p:cNvSpPr/>
            <p:nvPr/>
          </p:nvSpPr>
          <p:spPr>
            <a:xfrm>
              <a:off x="31131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1FB795-31E2-CDCC-7701-00BD0AA251D6}"/>
                </a:ext>
              </a:extLst>
            </p:cNvPr>
            <p:cNvSpPr/>
            <p:nvPr/>
          </p:nvSpPr>
          <p:spPr>
            <a:xfrm>
              <a:off x="33129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F2C7F9-C63C-13C2-AB0E-881F96027BFD}"/>
                </a:ext>
              </a:extLst>
            </p:cNvPr>
            <p:cNvSpPr/>
            <p:nvPr/>
          </p:nvSpPr>
          <p:spPr>
            <a:xfrm>
              <a:off x="35127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EFEA1-FF59-46D7-DBE5-2E5094AACC34}"/>
                </a:ext>
              </a:extLst>
            </p:cNvPr>
            <p:cNvSpPr/>
            <p:nvPr/>
          </p:nvSpPr>
          <p:spPr>
            <a:xfrm>
              <a:off x="37125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4D8BA4-D251-8EAB-6506-12281EE4EC2B}"/>
                </a:ext>
              </a:extLst>
            </p:cNvPr>
            <p:cNvSpPr/>
            <p:nvPr/>
          </p:nvSpPr>
          <p:spPr>
            <a:xfrm>
              <a:off x="39124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18396C-F16C-1AAD-CF90-89C815EA7C0E}"/>
                </a:ext>
              </a:extLst>
            </p:cNvPr>
            <p:cNvSpPr/>
            <p:nvPr/>
          </p:nvSpPr>
          <p:spPr>
            <a:xfrm>
              <a:off x="41122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9F7D41-DF3A-0DC5-B876-5715D19EF9AB}"/>
                </a:ext>
              </a:extLst>
            </p:cNvPr>
            <p:cNvSpPr/>
            <p:nvPr/>
          </p:nvSpPr>
          <p:spPr>
            <a:xfrm>
              <a:off x="43120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2B91CE-1147-183B-C5BE-8F8255BBB6F4}"/>
                </a:ext>
              </a:extLst>
            </p:cNvPr>
            <p:cNvSpPr/>
            <p:nvPr/>
          </p:nvSpPr>
          <p:spPr>
            <a:xfrm>
              <a:off x="45118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D6A0B2-6CE0-6AB7-2971-271F9756F830}"/>
                </a:ext>
              </a:extLst>
            </p:cNvPr>
            <p:cNvSpPr/>
            <p:nvPr/>
          </p:nvSpPr>
          <p:spPr>
            <a:xfrm>
              <a:off x="47116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F93084-5FFB-9313-B51B-9D96C835D726}"/>
                </a:ext>
              </a:extLst>
            </p:cNvPr>
            <p:cNvSpPr/>
            <p:nvPr/>
          </p:nvSpPr>
          <p:spPr>
            <a:xfrm>
              <a:off x="49115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99547A-230B-21B1-26C6-2E73FF7AD197}"/>
                </a:ext>
              </a:extLst>
            </p:cNvPr>
            <p:cNvSpPr/>
            <p:nvPr/>
          </p:nvSpPr>
          <p:spPr>
            <a:xfrm>
              <a:off x="51113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4FC757-6728-69D6-1AC1-FFED0BD78546}"/>
                </a:ext>
              </a:extLst>
            </p:cNvPr>
            <p:cNvSpPr/>
            <p:nvPr/>
          </p:nvSpPr>
          <p:spPr>
            <a:xfrm>
              <a:off x="53111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41EDEF-4914-FE42-A968-11CFED923A45}"/>
                </a:ext>
              </a:extLst>
            </p:cNvPr>
            <p:cNvSpPr/>
            <p:nvPr/>
          </p:nvSpPr>
          <p:spPr>
            <a:xfrm>
              <a:off x="55109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87F10F-68C0-2C7A-7A9B-01B50354EC80}"/>
                </a:ext>
              </a:extLst>
            </p:cNvPr>
            <p:cNvSpPr/>
            <p:nvPr/>
          </p:nvSpPr>
          <p:spPr>
            <a:xfrm>
              <a:off x="57107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7575B3-130C-83B1-FB15-DF6878482E2D}"/>
                </a:ext>
              </a:extLst>
            </p:cNvPr>
            <p:cNvSpPr/>
            <p:nvPr/>
          </p:nvSpPr>
          <p:spPr>
            <a:xfrm>
              <a:off x="59106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973815-6B95-217A-C972-18539EE56F57}"/>
                </a:ext>
              </a:extLst>
            </p:cNvPr>
            <p:cNvSpPr/>
            <p:nvPr/>
          </p:nvSpPr>
          <p:spPr>
            <a:xfrm>
              <a:off x="61104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E22C87D-2DBC-7C0C-FFDE-361CE9BD3DF1}"/>
                </a:ext>
              </a:extLst>
            </p:cNvPr>
            <p:cNvSpPr/>
            <p:nvPr/>
          </p:nvSpPr>
          <p:spPr>
            <a:xfrm>
              <a:off x="63102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31555F-6841-C29A-4804-B138D79FA651}"/>
                </a:ext>
              </a:extLst>
            </p:cNvPr>
            <p:cNvSpPr/>
            <p:nvPr/>
          </p:nvSpPr>
          <p:spPr>
            <a:xfrm>
              <a:off x="65100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FA359D-C610-86CA-9419-C7B33D5F1CC5}"/>
                </a:ext>
              </a:extLst>
            </p:cNvPr>
            <p:cNvSpPr/>
            <p:nvPr/>
          </p:nvSpPr>
          <p:spPr>
            <a:xfrm>
              <a:off x="67098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9F7A3C-8D9D-841A-51E0-89C87A42FEA9}"/>
                </a:ext>
              </a:extLst>
            </p:cNvPr>
            <p:cNvSpPr/>
            <p:nvPr/>
          </p:nvSpPr>
          <p:spPr>
            <a:xfrm>
              <a:off x="69097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3C69B3-FB4B-A7FD-4917-FBBC2F846A17}"/>
                </a:ext>
              </a:extLst>
            </p:cNvPr>
            <p:cNvSpPr/>
            <p:nvPr/>
          </p:nvSpPr>
          <p:spPr>
            <a:xfrm>
              <a:off x="71095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0FCA32-3CC3-D265-BCB1-EFEF7564FA55}"/>
                </a:ext>
              </a:extLst>
            </p:cNvPr>
            <p:cNvSpPr/>
            <p:nvPr/>
          </p:nvSpPr>
          <p:spPr>
            <a:xfrm>
              <a:off x="73093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3576C8-ACE7-341C-3B3E-62D6090C05C7}"/>
                </a:ext>
              </a:extLst>
            </p:cNvPr>
            <p:cNvSpPr/>
            <p:nvPr/>
          </p:nvSpPr>
          <p:spPr>
            <a:xfrm>
              <a:off x="75091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D477A0-4530-018D-4F41-7073E0EA80C2}"/>
                </a:ext>
              </a:extLst>
            </p:cNvPr>
            <p:cNvSpPr/>
            <p:nvPr/>
          </p:nvSpPr>
          <p:spPr>
            <a:xfrm>
              <a:off x="77089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287C0B-EF99-C74C-AEB1-936BBD20E29E}"/>
                </a:ext>
              </a:extLst>
            </p:cNvPr>
            <p:cNvSpPr/>
            <p:nvPr/>
          </p:nvSpPr>
          <p:spPr>
            <a:xfrm>
              <a:off x="79088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B0FB2F8-FA4A-1ABB-0A21-0D20EF9671F6}"/>
                </a:ext>
              </a:extLst>
            </p:cNvPr>
            <p:cNvSpPr/>
            <p:nvPr/>
          </p:nvSpPr>
          <p:spPr>
            <a:xfrm>
              <a:off x="81086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DD5FBB8-05F3-03AC-A8DB-2BC9A3762862}"/>
                </a:ext>
              </a:extLst>
            </p:cNvPr>
            <p:cNvSpPr/>
            <p:nvPr/>
          </p:nvSpPr>
          <p:spPr>
            <a:xfrm>
              <a:off x="83084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136B8F-9D64-F4D6-AC2A-7A0FC7146CC1}"/>
                </a:ext>
              </a:extLst>
            </p:cNvPr>
            <p:cNvSpPr/>
            <p:nvPr/>
          </p:nvSpPr>
          <p:spPr>
            <a:xfrm>
              <a:off x="85082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E1FCE4-2085-0EF9-BD78-9A63C4982519}"/>
                </a:ext>
              </a:extLst>
            </p:cNvPr>
            <p:cNvSpPr/>
            <p:nvPr/>
          </p:nvSpPr>
          <p:spPr>
            <a:xfrm>
              <a:off x="87080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B58DAEC-751F-BB3D-76FF-BB17DB45109B}"/>
                </a:ext>
              </a:extLst>
            </p:cNvPr>
            <p:cNvSpPr/>
            <p:nvPr/>
          </p:nvSpPr>
          <p:spPr>
            <a:xfrm>
              <a:off x="89079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F4BAB0D-D63E-76AB-C8C9-3CBA84E5AF46}"/>
                </a:ext>
              </a:extLst>
            </p:cNvPr>
            <p:cNvSpPr/>
            <p:nvPr/>
          </p:nvSpPr>
          <p:spPr>
            <a:xfrm>
              <a:off x="91077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0B9B76-C501-3BA4-1356-807E8CDBE7DE}"/>
                </a:ext>
              </a:extLst>
            </p:cNvPr>
            <p:cNvSpPr/>
            <p:nvPr/>
          </p:nvSpPr>
          <p:spPr>
            <a:xfrm>
              <a:off x="93075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70C715-BE27-5C49-D4DE-B25F9B711421}"/>
                </a:ext>
              </a:extLst>
            </p:cNvPr>
            <p:cNvSpPr/>
            <p:nvPr/>
          </p:nvSpPr>
          <p:spPr>
            <a:xfrm>
              <a:off x="95073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AC44CF-7375-91F1-4BB5-F6C1A2E3E651}"/>
                </a:ext>
              </a:extLst>
            </p:cNvPr>
            <p:cNvSpPr txBox="1"/>
            <p:nvPr/>
          </p:nvSpPr>
          <p:spPr>
            <a:xfrm>
              <a:off x="1804788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39D268-6DE9-A4FA-22BF-96394347C13E}"/>
                </a:ext>
              </a:extLst>
            </p:cNvPr>
            <p:cNvSpPr txBox="1"/>
            <p:nvPr/>
          </p:nvSpPr>
          <p:spPr>
            <a:xfrm>
              <a:off x="38242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056DCF-2F66-7F1E-E3B4-044577D64B58}"/>
                </a:ext>
              </a:extLst>
            </p:cNvPr>
            <p:cNvSpPr txBox="1"/>
            <p:nvPr/>
          </p:nvSpPr>
          <p:spPr>
            <a:xfrm>
              <a:off x="58084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8DFF2E-6881-5D33-4A33-64E023845AA6}"/>
                </a:ext>
              </a:extLst>
            </p:cNvPr>
            <p:cNvSpPr txBox="1"/>
            <p:nvPr/>
          </p:nvSpPr>
          <p:spPr>
            <a:xfrm>
              <a:off x="78066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4F9DCB-1380-48BD-806B-C91BB7B249BF}"/>
                </a:ext>
              </a:extLst>
            </p:cNvPr>
            <p:cNvSpPr/>
            <p:nvPr/>
          </p:nvSpPr>
          <p:spPr>
            <a:xfrm>
              <a:off x="97071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8F6844-B399-51F5-ACDD-24A5912CA4C0}"/>
                </a:ext>
              </a:extLst>
            </p:cNvPr>
            <p:cNvSpPr/>
            <p:nvPr/>
          </p:nvSpPr>
          <p:spPr>
            <a:xfrm>
              <a:off x="10106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968D4C-AB27-B710-B579-A4005D2B87C8}"/>
                </a:ext>
              </a:extLst>
            </p:cNvPr>
            <p:cNvSpPr/>
            <p:nvPr/>
          </p:nvSpPr>
          <p:spPr>
            <a:xfrm>
              <a:off x="105064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FA88129-64EB-3484-C11B-352FE6BFCEC2}"/>
                </a:ext>
              </a:extLst>
            </p:cNvPr>
            <p:cNvSpPr/>
            <p:nvPr/>
          </p:nvSpPr>
          <p:spPr>
            <a:xfrm>
              <a:off x="10906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405E00F-08B6-03A1-D64C-134FE034B2C8}"/>
                </a:ext>
              </a:extLst>
            </p:cNvPr>
            <p:cNvSpPr/>
            <p:nvPr/>
          </p:nvSpPr>
          <p:spPr>
            <a:xfrm>
              <a:off x="11305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4315A15-EC3C-F248-B144-B61031AC6965}"/>
                </a:ext>
              </a:extLst>
            </p:cNvPr>
            <p:cNvSpPr/>
            <p:nvPr/>
          </p:nvSpPr>
          <p:spPr>
            <a:xfrm>
              <a:off x="99070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4106DC-79F3-8FE3-9333-8EF99AAA628F}"/>
                </a:ext>
              </a:extLst>
            </p:cNvPr>
            <p:cNvSpPr/>
            <p:nvPr/>
          </p:nvSpPr>
          <p:spPr>
            <a:xfrm>
              <a:off x="10306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F34DAA9-9911-10DC-1B5B-246B639D14E5}"/>
                </a:ext>
              </a:extLst>
            </p:cNvPr>
            <p:cNvSpPr/>
            <p:nvPr/>
          </p:nvSpPr>
          <p:spPr>
            <a:xfrm>
              <a:off x="10706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199F4F-E3E5-6991-AC76-365D5CF6CC79}"/>
                </a:ext>
              </a:extLst>
            </p:cNvPr>
            <p:cNvSpPr/>
            <p:nvPr/>
          </p:nvSpPr>
          <p:spPr>
            <a:xfrm>
              <a:off x="11105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75EDDF-ECC2-157E-EEB6-CFC627C3376A}"/>
                </a:ext>
              </a:extLst>
            </p:cNvPr>
            <p:cNvSpPr/>
            <p:nvPr/>
          </p:nvSpPr>
          <p:spPr>
            <a:xfrm>
              <a:off x="11505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B0727DB-2981-DBFB-F02E-35D52113C4CE}"/>
                </a:ext>
              </a:extLst>
            </p:cNvPr>
            <p:cNvSpPr/>
            <p:nvPr/>
          </p:nvSpPr>
          <p:spPr>
            <a:xfrm>
              <a:off x="11705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4B20A60-1D01-5A34-3A16-B051015490A3}"/>
                </a:ext>
              </a:extLst>
            </p:cNvPr>
            <p:cNvSpPr/>
            <p:nvPr/>
          </p:nvSpPr>
          <p:spPr>
            <a:xfrm>
              <a:off x="11905183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E5A4339-6602-99E8-1B3C-2432358CF815}"/>
                </a:ext>
              </a:extLst>
            </p:cNvPr>
            <p:cNvSpPr txBox="1"/>
            <p:nvPr/>
          </p:nvSpPr>
          <p:spPr>
            <a:xfrm>
              <a:off x="98188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2B0969E-E87E-A021-6C08-E10C4A94949B}"/>
              </a:ext>
            </a:extLst>
          </p:cNvPr>
          <p:cNvSpPr txBox="1"/>
          <p:nvPr/>
        </p:nvSpPr>
        <p:spPr>
          <a:xfrm>
            <a:off x="8268968" y="6466749"/>
            <a:ext cx="222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https://joshh.ug/G</a:t>
            </a:r>
            <a:endParaRPr lang="en-US" dirty="0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69C3331-7AF7-5417-9D17-91CBF39F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4657" y="4919756"/>
            <a:ext cx="1895377" cy="18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80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E86F-6C23-3081-6DCD-A81EEF34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C41E-992A-43F0-3596-D739A7B5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8EB33-DAC4-D9E8-6463-895AEF259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=4=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If a call is initiated at times 3.3s, 10.5s, 14.2s, 30.1s, 38.9s, and 48.3s we have: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parameter of our binomial random variable?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              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8EB33-DAC4-D9E8-6463-895AEF259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76C9B36-8E8B-7E4A-0D49-7772A783614A}"/>
              </a:ext>
            </a:extLst>
          </p:cNvPr>
          <p:cNvGrpSpPr/>
          <p:nvPr/>
        </p:nvGrpSpPr>
        <p:grpSpPr>
          <a:xfrm>
            <a:off x="93657" y="4137539"/>
            <a:ext cx="11984736" cy="933225"/>
            <a:chOff x="115824" y="5924775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CEADF-FA7B-C39A-9BFB-EF7923A8D1AF}"/>
                </a:ext>
              </a:extLst>
            </p:cNvPr>
            <p:cNvSpPr/>
            <p:nvPr/>
          </p:nvSpPr>
          <p:spPr>
            <a:xfrm>
              <a:off x="115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595132-4E79-AC76-3F2C-00408BCB9720}"/>
                </a:ext>
              </a:extLst>
            </p:cNvPr>
            <p:cNvSpPr/>
            <p:nvPr/>
          </p:nvSpPr>
          <p:spPr>
            <a:xfrm>
              <a:off x="315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2EF09E-D145-A4B1-020A-9623D340EF5D}"/>
                </a:ext>
              </a:extLst>
            </p:cNvPr>
            <p:cNvSpPr/>
            <p:nvPr/>
          </p:nvSpPr>
          <p:spPr>
            <a:xfrm>
              <a:off x="5154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04834A-905E-6FE8-F97A-B4A5E416AEF4}"/>
                </a:ext>
              </a:extLst>
            </p:cNvPr>
            <p:cNvSpPr/>
            <p:nvPr/>
          </p:nvSpPr>
          <p:spPr>
            <a:xfrm>
              <a:off x="715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7EE2B-38EB-186D-C2FE-C85D1B8CC169}"/>
                </a:ext>
              </a:extLst>
            </p:cNvPr>
            <p:cNvSpPr/>
            <p:nvPr/>
          </p:nvSpPr>
          <p:spPr>
            <a:xfrm>
              <a:off x="915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42E042-8374-72C7-E89B-5B5BB374F25A}"/>
                </a:ext>
              </a:extLst>
            </p:cNvPr>
            <p:cNvSpPr/>
            <p:nvPr/>
          </p:nvSpPr>
          <p:spPr>
            <a:xfrm>
              <a:off x="1114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6E5971-7157-8A51-AD36-490C41F90670}"/>
                </a:ext>
              </a:extLst>
            </p:cNvPr>
            <p:cNvSpPr/>
            <p:nvPr/>
          </p:nvSpPr>
          <p:spPr>
            <a:xfrm>
              <a:off x="1314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A02C9F-0CEB-5238-27E6-7540FAA17F7E}"/>
                </a:ext>
              </a:extLst>
            </p:cNvPr>
            <p:cNvSpPr/>
            <p:nvPr/>
          </p:nvSpPr>
          <p:spPr>
            <a:xfrm>
              <a:off x="1514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EE375F-AF6D-44F5-546E-A6A29E1C798C}"/>
                </a:ext>
              </a:extLst>
            </p:cNvPr>
            <p:cNvSpPr/>
            <p:nvPr/>
          </p:nvSpPr>
          <p:spPr>
            <a:xfrm>
              <a:off x="1714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57A618-DF29-5BE6-0E40-611F1607BA50}"/>
                </a:ext>
              </a:extLst>
            </p:cNvPr>
            <p:cNvSpPr/>
            <p:nvPr/>
          </p:nvSpPr>
          <p:spPr>
            <a:xfrm>
              <a:off x="19142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5DC4DF-37BD-85B4-3A08-B8646D2C4653}"/>
                </a:ext>
              </a:extLst>
            </p:cNvPr>
            <p:cNvSpPr/>
            <p:nvPr/>
          </p:nvSpPr>
          <p:spPr>
            <a:xfrm>
              <a:off x="21140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CD12F0-9450-8EBF-F1F7-211B5A8A1E37}"/>
                </a:ext>
              </a:extLst>
            </p:cNvPr>
            <p:cNvSpPr/>
            <p:nvPr/>
          </p:nvSpPr>
          <p:spPr>
            <a:xfrm>
              <a:off x="23138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06C7F7-A7AE-7EA3-D9F6-D962553974E5}"/>
                </a:ext>
              </a:extLst>
            </p:cNvPr>
            <p:cNvSpPr/>
            <p:nvPr/>
          </p:nvSpPr>
          <p:spPr>
            <a:xfrm>
              <a:off x="25136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CC2692-8A21-CB77-DF7A-16F34FFD2182}"/>
                </a:ext>
              </a:extLst>
            </p:cNvPr>
            <p:cNvSpPr/>
            <p:nvPr/>
          </p:nvSpPr>
          <p:spPr>
            <a:xfrm>
              <a:off x="271348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0CE10B-AF27-2731-2831-A6E22F014AFC}"/>
                </a:ext>
              </a:extLst>
            </p:cNvPr>
            <p:cNvSpPr/>
            <p:nvPr/>
          </p:nvSpPr>
          <p:spPr>
            <a:xfrm>
              <a:off x="29133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180812-DC77-CC66-AC80-D58838966154}"/>
                </a:ext>
              </a:extLst>
            </p:cNvPr>
            <p:cNvSpPr/>
            <p:nvPr/>
          </p:nvSpPr>
          <p:spPr>
            <a:xfrm>
              <a:off x="31131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1D37BF-63FE-E2A7-DDA0-93F9C3B2D669}"/>
                </a:ext>
              </a:extLst>
            </p:cNvPr>
            <p:cNvSpPr/>
            <p:nvPr/>
          </p:nvSpPr>
          <p:spPr>
            <a:xfrm>
              <a:off x="33129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BA49FE-0946-83A7-21A9-894DE6631ECF}"/>
                </a:ext>
              </a:extLst>
            </p:cNvPr>
            <p:cNvSpPr/>
            <p:nvPr/>
          </p:nvSpPr>
          <p:spPr>
            <a:xfrm>
              <a:off x="35127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C9C359-391E-EC98-B68E-D861CB199C78}"/>
                </a:ext>
              </a:extLst>
            </p:cNvPr>
            <p:cNvSpPr/>
            <p:nvPr/>
          </p:nvSpPr>
          <p:spPr>
            <a:xfrm>
              <a:off x="37125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EB8D84-EFA9-4B0A-AAFE-9ADB537302CB}"/>
                </a:ext>
              </a:extLst>
            </p:cNvPr>
            <p:cNvSpPr/>
            <p:nvPr/>
          </p:nvSpPr>
          <p:spPr>
            <a:xfrm>
              <a:off x="39124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77A9F6-EABF-8A03-239F-1F97B0DDA4EA}"/>
                </a:ext>
              </a:extLst>
            </p:cNvPr>
            <p:cNvSpPr/>
            <p:nvPr/>
          </p:nvSpPr>
          <p:spPr>
            <a:xfrm>
              <a:off x="41122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EC5583-C5E1-7388-2F73-2CB686FEDF8E}"/>
                </a:ext>
              </a:extLst>
            </p:cNvPr>
            <p:cNvSpPr/>
            <p:nvPr/>
          </p:nvSpPr>
          <p:spPr>
            <a:xfrm>
              <a:off x="43120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FE98E4-9EF3-AC67-EE8E-B611224B98E4}"/>
                </a:ext>
              </a:extLst>
            </p:cNvPr>
            <p:cNvSpPr/>
            <p:nvPr/>
          </p:nvSpPr>
          <p:spPr>
            <a:xfrm>
              <a:off x="45118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399043-1ED9-684B-2B8E-ED56605C9A51}"/>
                </a:ext>
              </a:extLst>
            </p:cNvPr>
            <p:cNvSpPr/>
            <p:nvPr/>
          </p:nvSpPr>
          <p:spPr>
            <a:xfrm>
              <a:off x="47116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90845B-D705-1A17-5AD2-6A4E4A5D4F4E}"/>
                </a:ext>
              </a:extLst>
            </p:cNvPr>
            <p:cNvSpPr/>
            <p:nvPr/>
          </p:nvSpPr>
          <p:spPr>
            <a:xfrm>
              <a:off x="49115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68BFDA-572B-399C-79C6-14AD6AD6C5A4}"/>
                </a:ext>
              </a:extLst>
            </p:cNvPr>
            <p:cNvSpPr/>
            <p:nvPr/>
          </p:nvSpPr>
          <p:spPr>
            <a:xfrm>
              <a:off x="51113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DE3C8C-10E6-65BD-207B-C12B4381300A}"/>
                </a:ext>
              </a:extLst>
            </p:cNvPr>
            <p:cNvSpPr/>
            <p:nvPr/>
          </p:nvSpPr>
          <p:spPr>
            <a:xfrm>
              <a:off x="53111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26C9D3-9DD7-8EA8-E690-AFCB50F3C825}"/>
                </a:ext>
              </a:extLst>
            </p:cNvPr>
            <p:cNvSpPr/>
            <p:nvPr/>
          </p:nvSpPr>
          <p:spPr>
            <a:xfrm>
              <a:off x="55109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09A9A1-C35C-53EE-54D3-0352631709A2}"/>
                </a:ext>
              </a:extLst>
            </p:cNvPr>
            <p:cNvSpPr/>
            <p:nvPr/>
          </p:nvSpPr>
          <p:spPr>
            <a:xfrm>
              <a:off x="57107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E1153-60F6-D92E-40EA-4EE54436EDE4}"/>
                </a:ext>
              </a:extLst>
            </p:cNvPr>
            <p:cNvSpPr/>
            <p:nvPr/>
          </p:nvSpPr>
          <p:spPr>
            <a:xfrm>
              <a:off x="591060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127D28-3013-3C80-E69E-169D52ADB467}"/>
                </a:ext>
              </a:extLst>
            </p:cNvPr>
            <p:cNvSpPr/>
            <p:nvPr/>
          </p:nvSpPr>
          <p:spPr>
            <a:xfrm>
              <a:off x="61104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E9AA7CD-59F7-BBE2-63CA-45799178A0A3}"/>
                </a:ext>
              </a:extLst>
            </p:cNvPr>
            <p:cNvSpPr/>
            <p:nvPr/>
          </p:nvSpPr>
          <p:spPr>
            <a:xfrm>
              <a:off x="63102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E98798-349D-1852-93C4-64531E638D84}"/>
                </a:ext>
              </a:extLst>
            </p:cNvPr>
            <p:cNvSpPr/>
            <p:nvPr/>
          </p:nvSpPr>
          <p:spPr>
            <a:xfrm>
              <a:off x="65100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3F31D5-148B-48C7-060A-5298547BC260}"/>
                </a:ext>
              </a:extLst>
            </p:cNvPr>
            <p:cNvSpPr/>
            <p:nvPr/>
          </p:nvSpPr>
          <p:spPr>
            <a:xfrm>
              <a:off x="67098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480EA8-45EC-45C6-C739-EC90B9C71CF1}"/>
                </a:ext>
              </a:extLst>
            </p:cNvPr>
            <p:cNvSpPr/>
            <p:nvPr/>
          </p:nvSpPr>
          <p:spPr>
            <a:xfrm>
              <a:off x="69097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9C3B8D-684B-253F-353E-CA02026972F9}"/>
                </a:ext>
              </a:extLst>
            </p:cNvPr>
            <p:cNvSpPr/>
            <p:nvPr/>
          </p:nvSpPr>
          <p:spPr>
            <a:xfrm>
              <a:off x="71095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B7BF24-13C8-2CE2-6485-D6814921F547}"/>
                </a:ext>
              </a:extLst>
            </p:cNvPr>
            <p:cNvSpPr/>
            <p:nvPr/>
          </p:nvSpPr>
          <p:spPr>
            <a:xfrm>
              <a:off x="73093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E80FE-D0C6-644C-F0B8-0134921B393B}"/>
                </a:ext>
              </a:extLst>
            </p:cNvPr>
            <p:cNvSpPr/>
            <p:nvPr/>
          </p:nvSpPr>
          <p:spPr>
            <a:xfrm>
              <a:off x="75091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1915EA-32F6-B0B4-F7C7-0B5A07F21351}"/>
                </a:ext>
              </a:extLst>
            </p:cNvPr>
            <p:cNvSpPr/>
            <p:nvPr/>
          </p:nvSpPr>
          <p:spPr>
            <a:xfrm>
              <a:off x="77089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1BADAB-6046-D874-B42E-36FAFBE0C0D0}"/>
                </a:ext>
              </a:extLst>
            </p:cNvPr>
            <p:cNvSpPr/>
            <p:nvPr/>
          </p:nvSpPr>
          <p:spPr>
            <a:xfrm>
              <a:off x="79088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34FF90-F50A-40F6-6BE4-43687D0A85D1}"/>
                </a:ext>
              </a:extLst>
            </p:cNvPr>
            <p:cNvSpPr/>
            <p:nvPr/>
          </p:nvSpPr>
          <p:spPr>
            <a:xfrm>
              <a:off x="81086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1E8DF7-538F-0051-6A39-60BD707F02CF}"/>
                </a:ext>
              </a:extLst>
            </p:cNvPr>
            <p:cNvSpPr/>
            <p:nvPr/>
          </p:nvSpPr>
          <p:spPr>
            <a:xfrm>
              <a:off x="83084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D1876E-F55F-D31D-FB76-9EE740C0CB17}"/>
                </a:ext>
              </a:extLst>
            </p:cNvPr>
            <p:cNvSpPr/>
            <p:nvPr/>
          </p:nvSpPr>
          <p:spPr>
            <a:xfrm>
              <a:off x="85082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D841CC-18A0-87F5-E7B5-60BB806C3F00}"/>
                </a:ext>
              </a:extLst>
            </p:cNvPr>
            <p:cNvSpPr/>
            <p:nvPr/>
          </p:nvSpPr>
          <p:spPr>
            <a:xfrm>
              <a:off x="87080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7096FC-FB2A-3A68-B0B6-A905CF5F34CD}"/>
                </a:ext>
              </a:extLst>
            </p:cNvPr>
            <p:cNvSpPr/>
            <p:nvPr/>
          </p:nvSpPr>
          <p:spPr>
            <a:xfrm>
              <a:off x="89079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1B80DF-3B68-CF56-B47F-CDF1E5E22D39}"/>
                </a:ext>
              </a:extLst>
            </p:cNvPr>
            <p:cNvSpPr/>
            <p:nvPr/>
          </p:nvSpPr>
          <p:spPr>
            <a:xfrm>
              <a:off x="91077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D9F279-0B73-5976-1A2E-3D4468856B65}"/>
                </a:ext>
              </a:extLst>
            </p:cNvPr>
            <p:cNvSpPr/>
            <p:nvPr/>
          </p:nvSpPr>
          <p:spPr>
            <a:xfrm>
              <a:off x="93075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891A6A-7CD4-0BC3-B20A-BAFA92137739}"/>
                </a:ext>
              </a:extLst>
            </p:cNvPr>
            <p:cNvSpPr/>
            <p:nvPr/>
          </p:nvSpPr>
          <p:spPr>
            <a:xfrm>
              <a:off x="9507364" y="5924775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8031EB-A18A-CA20-8239-AE2B320EF181}"/>
                </a:ext>
              </a:extLst>
            </p:cNvPr>
            <p:cNvSpPr txBox="1"/>
            <p:nvPr/>
          </p:nvSpPr>
          <p:spPr>
            <a:xfrm>
              <a:off x="1804788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C2C4B7-589D-94CA-5327-7E696D4229EC}"/>
                </a:ext>
              </a:extLst>
            </p:cNvPr>
            <p:cNvSpPr txBox="1"/>
            <p:nvPr/>
          </p:nvSpPr>
          <p:spPr>
            <a:xfrm>
              <a:off x="38242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1F939D-FB71-511D-479B-5BC3CF7C4F2F}"/>
                </a:ext>
              </a:extLst>
            </p:cNvPr>
            <p:cNvSpPr txBox="1"/>
            <p:nvPr/>
          </p:nvSpPr>
          <p:spPr>
            <a:xfrm>
              <a:off x="58084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4D2B7C-7E59-639D-909D-2B24980F349C}"/>
                </a:ext>
              </a:extLst>
            </p:cNvPr>
            <p:cNvSpPr txBox="1"/>
            <p:nvPr/>
          </p:nvSpPr>
          <p:spPr>
            <a:xfrm>
              <a:off x="7806672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7A68D3-86AB-606C-4710-62DC10F736BE}"/>
                </a:ext>
              </a:extLst>
            </p:cNvPr>
            <p:cNvSpPr/>
            <p:nvPr/>
          </p:nvSpPr>
          <p:spPr>
            <a:xfrm>
              <a:off x="97071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F19FE1-08F0-102A-E587-93042303D71D}"/>
                </a:ext>
              </a:extLst>
            </p:cNvPr>
            <p:cNvSpPr/>
            <p:nvPr/>
          </p:nvSpPr>
          <p:spPr>
            <a:xfrm>
              <a:off x="101068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3083E70-EA3A-35F4-75F9-54539EE65E3B}"/>
                </a:ext>
              </a:extLst>
            </p:cNvPr>
            <p:cNvSpPr/>
            <p:nvPr/>
          </p:nvSpPr>
          <p:spPr>
            <a:xfrm>
              <a:off x="105064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F5421D9-228A-B4E5-0C4C-8897137C0A79}"/>
                </a:ext>
              </a:extLst>
            </p:cNvPr>
            <p:cNvSpPr/>
            <p:nvPr/>
          </p:nvSpPr>
          <p:spPr>
            <a:xfrm>
              <a:off x="109061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B29E8C5-B319-27C3-0E8F-BFCD46FC9D01}"/>
                </a:ext>
              </a:extLst>
            </p:cNvPr>
            <p:cNvSpPr/>
            <p:nvPr/>
          </p:nvSpPr>
          <p:spPr>
            <a:xfrm>
              <a:off x="113057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F8595D-99DE-995B-74EC-D67260E4F1C2}"/>
                </a:ext>
              </a:extLst>
            </p:cNvPr>
            <p:cNvSpPr/>
            <p:nvPr/>
          </p:nvSpPr>
          <p:spPr>
            <a:xfrm>
              <a:off x="990700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C194817-0D47-E6C3-02F4-A6674B6746DE}"/>
                </a:ext>
              </a:extLst>
            </p:cNvPr>
            <p:cNvSpPr/>
            <p:nvPr/>
          </p:nvSpPr>
          <p:spPr>
            <a:xfrm>
              <a:off x="1030664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E9708F-CBBA-70F2-429C-8BBB2B3C55E0}"/>
                </a:ext>
              </a:extLst>
            </p:cNvPr>
            <p:cNvSpPr/>
            <p:nvPr/>
          </p:nvSpPr>
          <p:spPr>
            <a:xfrm>
              <a:off x="107062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1979B7-B804-1147-A191-CABE800FC46F}"/>
                </a:ext>
              </a:extLst>
            </p:cNvPr>
            <p:cNvSpPr/>
            <p:nvPr/>
          </p:nvSpPr>
          <p:spPr>
            <a:xfrm>
              <a:off x="1110592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11DF0B2-E2C7-DDB7-963E-E5097AB56635}"/>
                </a:ext>
              </a:extLst>
            </p:cNvPr>
            <p:cNvSpPr/>
            <p:nvPr/>
          </p:nvSpPr>
          <p:spPr>
            <a:xfrm>
              <a:off x="1150556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CAC86F-D3EB-7604-60C3-56A85780D19D}"/>
                </a:ext>
              </a:extLst>
            </p:cNvPr>
            <p:cNvSpPr/>
            <p:nvPr/>
          </p:nvSpPr>
          <p:spPr>
            <a:xfrm>
              <a:off x="11705384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DD1A380-FAFF-E092-773B-D53C72A19857}"/>
                </a:ext>
              </a:extLst>
            </p:cNvPr>
            <p:cNvSpPr/>
            <p:nvPr/>
          </p:nvSpPr>
          <p:spPr>
            <a:xfrm>
              <a:off x="11905183" y="5924775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132591-B632-360F-137C-B4D63A815FFE}"/>
                </a:ext>
              </a:extLst>
            </p:cNvPr>
            <p:cNvSpPr txBox="1"/>
            <p:nvPr/>
          </p:nvSpPr>
          <p:spPr>
            <a:xfrm>
              <a:off x="9818884" y="6488668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884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61794-D337-A3CD-7992-E7E2D059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EA1B-784E-5003-EDFC-A95039C9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28999-A808-DCBB-ABF5-F52087784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=4=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Resulting random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now compute quantities of interest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does this quantity mean?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compute it?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28999-A808-DCBB-ABF5-F52087784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6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454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32E1-86E3-B7B5-728A-4CC06868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1E34-D0E5-4DDC-11C3-7FCA5DBE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Calls with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7CD05-474C-DD10-6675-2D68B8C62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=4=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Resulting random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now compute quantities of interest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does this quantity mean? Probability we get no calls in a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compute it?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≈1.6%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7CD05-474C-DD10-6675-2D68B8C62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9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18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C4967-4744-6F12-3B8F-18F05856D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46B9-425D-2D98-0600-66473BBD22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Joint Distributions and Marginal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CCC5D-DB05-02C2-2C45-AAB1FE61B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43051-EB0B-A560-7009-C3455ED906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Tail Sum Formula and Geometric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Jointly Distributed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Joint Distributions and Marginal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Independent RVs, Conditional Probability and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Linearity of Expectation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Poisson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of Poisson RV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Sum of Two Poisson RVs</a:t>
            </a:r>
          </a:p>
        </p:txBody>
      </p:sp>
    </p:spTree>
    <p:extLst>
      <p:ext uri="{BB962C8B-B14F-4D97-AF65-F5344CB8AC3E}">
        <p14:creationId xmlns:p14="http://schemas.microsoft.com/office/powerpoint/2010/main" val="1636226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31273-C239-77E7-A0E1-7DA08B90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2478-02CD-7D8B-0A50-2E4CBD78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Limitation of the 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DE939-000C-77A4-F26B-81B68954A6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=4=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Resulting random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Why might a Binomial random variable not work for this modeling process?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could happen in the world that this model cannot handle?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DE939-000C-77A4-F26B-81B68954A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CF937A5-F0AE-1932-B787-3637D424E499}"/>
              </a:ext>
            </a:extLst>
          </p:cNvPr>
          <p:cNvGrpSpPr/>
          <p:nvPr/>
        </p:nvGrpSpPr>
        <p:grpSpPr>
          <a:xfrm>
            <a:off x="103817" y="4315694"/>
            <a:ext cx="11984736" cy="933225"/>
            <a:chOff x="103817" y="4191000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7D1A7-E710-197A-0087-D7A507EDAD4D}"/>
                </a:ext>
              </a:extLst>
            </p:cNvPr>
            <p:cNvSpPr/>
            <p:nvPr/>
          </p:nvSpPr>
          <p:spPr>
            <a:xfrm>
              <a:off x="1038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5DD929-445E-6385-1D19-9FBB2B9A0435}"/>
                </a:ext>
              </a:extLst>
            </p:cNvPr>
            <p:cNvSpPr/>
            <p:nvPr/>
          </p:nvSpPr>
          <p:spPr>
            <a:xfrm>
              <a:off x="3036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E7C664-5744-769F-B3CF-7B02CEED2BCA}"/>
                </a:ext>
              </a:extLst>
            </p:cNvPr>
            <p:cNvSpPr/>
            <p:nvPr/>
          </p:nvSpPr>
          <p:spPr>
            <a:xfrm>
              <a:off x="5034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CDD1AD-C90D-1E36-D3D1-EA19A90CAD5B}"/>
                </a:ext>
              </a:extLst>
            </p:cNvPr>
            <p:cNvSpPr/>
            <p:nvPr/>
          </p:nvSpPr>
          <p:spPr>
            <a:xfrm>
              <a:off x="7032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952E2D-6BAE-F4E3-CDE0-5E4202494AA3}"/>
                </a:ext>
              </a:extLst>
            </p:cNvPr>
            <p:cNvSpPr/>
            <p:nvPr/>
          </p:nvSpPr>
          <p:spPr>
            <a:xfrm>
              <a:off x="9030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2057B2-971D-13AF-3C50-319AC0822FD8}"/>
                </a:ext>
              </a:extLst>
            </p:cNvPr>
            <p:cNvSpPr/>
            <p:nvPr/>
          </p:nvSpPr>
          <p:spPr>
            <a:xfrm>
              <a:off x="11029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3FA819-DA74-9A37-17BF-3768AD7D0208}"/>
                </a:ext>
              </a:extLst>
            </p:cNvPr>
            <p:cNvSpPr/>
            <p:nvPr/>
          </p:nvSpPr>
          <p:spPr>
            <a:xfrm>
              <a:off x="13027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5346A4-0D3D-3E21-D206-CD9A749EF6F4}"/>
                </a:ext>
              </a:extLst>
            </p:cNvPr>
            <p:cNvSpPr/>
            <p:nvPr/>
          </p:nvSpPr>
          <p:spPr>
            <a:xfrm>
              <a:off x="15025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4C0B80-0FD1-376D-9F7C-0A505473DC3A}"/>
                </a:ext>
              </a:extLst>
            </p:cNvPr>
            <p:cNvSpPr/>
            <p:nvPr/>
          </p:nvSpPr>
          <p:spPr>
            <a:xfrm>
              <a:off x="17023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0312A5-862C-334F-3644-92417417A36B}"/>
                </a:ext>
              </a:extLst>
            </p:cNvPr>
            <p:cNvSpPr/>
            <p:nvPr/>
          </p:nvSpPr>
          <p:spPr>
            <a:xfrm>
              <a:off x="190219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1A473E-7170-C591-E3DB-75F01E462CA1}"/>
                </a:ext>
              </a:extLst>
            </p:cNvPr>
            <p:cNvSpPr/>
            <p:nvPr/>
          </p:nvSpPr>
          <p:spPr>
            <a:xfrm>
              <a:off x="21020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763BE0-C0CD-C6C9-62C4-B59ABFACB286}"/>
                </a:ext>
              </a:extLst>
            </p:cNvPr>
            <p:cNvSpPr/>
            <p:nvPr/>
          </p:nvSpPr>
          <p:spPr>
            <a:xfrm>
              <a:off x="23018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5E0E62-2812-5098-E0D9-70D276EE1304}"/>
                </a:ext>
              </a:extLst>
            </p:cNvPr>
            <p:cNvSpPr/>
            <p:nvPr/>
          </p:nvSpPr>
          <p:spPr>
            <a:xfrm>
              <a:off x="25016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227B0C-9BFE-81B1-B43B-25710EF42D07}"/>
                </a:ext>
              </a:extLst>
            </p:cNvPr>
            <p:cNvSpPr/>
            <p:nvPr/>
          </p:nvSpPr>
          <p:spPr>
            <a:xfrm>
              <a:off x="270147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2C22E1-C652-E6C8-8357-787AE4799FA0}"/>
                </a:ext>
              </a:extLst>
            </p:cNvPr>
            <p:cNvSpPr/>
            <p:nvPr/>
          </p:nvSpPr>
          <p:spPr>
            <a:xfrm>
              <a:off x="29012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045A2E-94C0-4852-8672-57B62471B636}"/>
                </a:ext>
              </a:extLst>
            </p:cNvPr>
            <p:cNvSpPr/>
            <p:nvPr/>
          </p:nvSpPr>
          <p:spPr>
            <a:xfrm>
              <a:off x="31011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08B276-8ECE-5A65-C188-60C7D2FCA9FA}"/>
                </a:ext>
              </a:extLst>
            </p:cNvPr>
            <p:cNvSpPr/>
            <p:nvPr/>
          </p:nvSpPr>
          <p:spPr>
            <a:xfrm>
              <a:off x="33009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A40081-BF24-74C0-C598-E03F4A06C05C}"/>
                </a:ext>
              </a:extLst>
            </p:cNvPr>
            <p:cNvSpPr/>
            <p:nvPr/>
          </p:nvSpPr>
          <p:spPr>
            <a:xfrm>
              <a:off x="35007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0568-0477-C6CB-2064-AA24AEE17459}"/>
                </a:ext>
              </a:extLst>
            </p:cNvPr>
            <p:cNvSpPr/>
            <p:nvPr/>
          </p:nvSpPr>
          <p:spPr>
            <a:xfrm>
              <a:off x="37005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77653F-D1C6-74A9-122C-EA1849BBEF1E}"/>
                </a:ext>
              </a:extLst>
            </p:cNvPr>
            <p:cNvSpPr/>
            <p:nvPr/>
          </p:nvSpPr>
          <p:spPr>
            <a:xfrm>
              <a:off x="39003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78226C-FD67-38FF-3A1E-D1C12E5118CC}"/>
                </a:ext>
              </a:extLst>
            </p:cNvPr>
            <p:cNvSpPr/>
            <p:nvPr/>
          </p:nvSpPr>
          <p:spPr>
            <a:xfrm>
              <a:off x="41002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79CFA9-BA4E-1953-F788-C0508BB5DF34}"/>
                </a:ext>
              </a:extLst>
            </p:cNvPr>
            <p:cNvSpPr/>
            <p:nvPr/>
          </p:nvSpPr>
          <p:spPr>
            <a:xfrm>
              <a:off x="43000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873B59-51C5-AC98-28F0-8424F4B921D7}"/>
                </a:ext>
              </a:extLst>
            </p:cNvPr>
            <p:cNvSpPr/>
            <p:nvPr/>
          </p:nvSpPr>
          <p:spPr>
            <a:xfrm>
              <a:off x="44998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87AC07-DE3A-81B6-4AD1-DE5637361D9D}"/>
                </a:ext>
              </a:extLst>
            </p:cNvPr>
            <p:cNvSpPr/>
            <p:nvPr/>
          </p:nvSpPr>
          <p:spPr>
            <a:xfrm>
              <a:off x="46996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941A59-E8C5-CD37-899A-8F77AF82C247}"/>
                </a:ext>
              </a:extLst>
            </p:cNvPr>
            <p:cNvSpPr/>
            <p:nvPr/>
          </p:nvSpPr>
          <p:spPr>
            <a:xfrm>
              <a:off x="48994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77BE25A-B083-B7F5-EC07-C77BD95A8BFD}"/>
                </a:ext>
              </a:extLst>
            </p:cNvPr>
            <p:cNvSpPr/>
            <p:nvPr/>
          </p:nvSpPr>
          <p:spPr>
            <a:xfrm>
              <a:off x="50993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0DD1BE-8952-1677-522B-B70FED2505C0}"/>
                </a:ext>
              </a:extLst>
            </p:cNvPr>
            <p:cNvSpPr/>
            <p:nvPr/>
          </p:nvSpPr>
          <p:spPr>
            <a:xfrm>
              <a:off x="52991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9FAA3-FE4B-D6C0-2E8A-5D94B39BEAE9}"/>
                </a:ext>
              </a:extLst>
            </p:cNvPr>
            <p:cNvSpPr/>
            <p:nvPr/>
          </p:nvSpPr>
          <p:spPr>
            <a:xfrm>
              <a:off x="54989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12CD9B-826D-5965-7167-F6F2285F50F6}"/>
                </a:ext>
              </a:extLst>
            </p:cNvPr>
            <p:cNvSpPr/>
            <p:nvPr/>
          </p:nvSpPr>
          <p:spPr>
            <a:xfrm>
              <a:off x="56987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148E5-F64A-78D0-C72D-CDA78F5A92C7}"/>
                </a:ext>
              </a:extLst>
            </p:cNvPr>
            <p:cNvSpPr/>
            <p:nvPr/>
          </p:nvSpPr>
          <p:spPr>
            <a:xfrm>
              <a:off x="589859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FC74B5-6772-617A-28EC-5AAD188A85FB}"/>
                </a:ext>
              </a:extLst>
            </p:cNvPr>
            <p:cNvSpPr/>
            <p:nvPr/>
          </p:nvSpPr>
          <p:spPr>
            <a:xfrm>
              <a:off x="60984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54127B-E7F1-23AC-497E-B92F8B651252}"/>
                </a:ext>
              </a:extLst>
            </p:cNvPr>
            <p:cNvSpPr/>
            <p:nvPr/>
          </p:nvSpPr>
          <p:spPr>
            <a:xfrm>
              <a:off x="62982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A62300-3D74-B2EA-E479-48ACD5F5B80E}"/>
                </a:ext>
              </a:extLst>
            </p:cNvPr>
            <p:cNvSpPr/>
            <p:nvPr/>
          </p:nvSpPr>
          <p:spPr>
            <a:xfrm>
              <a:off x="64980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74F3CE-C1CE-6924-819A-EF17ED4F0F62}"/>
                </a:ext>
              </a:extLst>
            </p:cNvPr>
            <p:cNvSpPr/>
            <p:nvPr/>
          </p:nvSpPr>
          <p:spPr>
            <a:xfrm>
              <a:off x="66978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B4A4D1-3887-F793-2E53-F1B0C39723F1}"/>
                </a:ext>
              </a:extLst>
            </p:cNvPr>
            <p:cNvSpPr/>
            <p:nvPr/>
          </p:nvSpPr>
          <p:spPr>
            <a:xfrm>
              <a:off x="68976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BDC1B9-8DDB-0304-D9BC-93A6F0D97415}"/>
                </a:ext>
              </a:extLst>
            </p:cNvPr>
            <p:cNvSpPr/>
            <p:nvPr/>
          </p:nvSpPr>
          <p:spPr>
            <a:xfrm>
              <a:off x="70975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ACCC01-EF21-BEBB-DDF7-C879BE5BF2CF}"/>
                </a:ext>
              </a:extLst>
            </p:cNvPr>
            <p:cNvSpPr/>
            <p:nvPr/>
          </p:nvSpPr>
          <p:spPr>
            <a:xfrm>
              <a:off x="72973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C1CAA8-ADE1-9F65-C966-9F622AD22843}"/>
                </a:ext>
              </a:extLst>
            </p:cNvPr>
            <p:cNvSpPr/>
            <p:nvPr/>
          </p:nvSpPr>
          <p:spPr>
            <a:xfrm>
              <a:off x="74971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96F1CC-A2C0-6F1C-7A59-D85C39845745}"/>
                </a:ext>
              </a:extLst>
            </p:cNvPr>
            <p:cNvSpPr/>
            <p:nvPr/>
          </p:nvSpPr>
          <p:spPr>
            <a:xfrm>
              <a:off x="76969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8FE2C4-A5F0-3245-DC87-1A93BCD71CF0}"/>
                </a:ext>
              </a:extLst>
            </p:cNvPr>
            <p:cNvSpPr/>
            <p:nvPr/>
          </p:nvSpPr>
          <p:spPr>
            <a:xfrm>
              <a:off x="78967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D50D77-347E-98ED-D0EF-C21BC33C4A55}"/>
                </a:ext>
              </a:extLst>
            </p:cNvPr>
            <p:cNvSpPr/>
            <p:nvPr/>
          </p:nvSpPr>
          <p:spPr>
            <a:xfrm>
              <a:off x="80966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4484868-D549-6079-8CF5-AA4FE370F3F6}"/>
                </a:ext>
              </a:extLst>
            </p:cNvPr>
            <p:cNvSpPr/>
            <p:nvPr/>
          </p:nvSpPr>
          <p:spPr>
            <a:xfrm>
              <a:off x="82964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EB96C1E-4D40-34BC-A683-1EB9A15CDD8A}"/>
                </a:ext>
              </a:extLst>
            </p:cNvPr>
            <p:cNvSpPr/>
            <p:nvPr/>
          </p:nvSpPr>
          <p:spPr>
            <a:xfrm>
              <a:off x="84962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C6FDA18-CD2A-94C6-D693-D0551C19CE64}"/>
                </a:ext>
              </a:extLst>
            </p:cNvPr>
            <p:cNvSpPr/>
            <p:nvPr/>
          </p:nvSpPr>
          <p:spPr>
            <a:xfrm>
              <a:off x="86960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101D29-66F2-6445-7B04-270DBC20F3C7}"/>
                </a:ext>
              </a:extLst>
            </p:cNvPr>
            <p:cNvSpPr/>
            <p:nvPr/>
          </p:nvSpPr>
          <p:spPr>
            <a:xfrm>
              <a:off x="88958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31E57F2-B607-C56B-05CD-D65B9336D4EA}"/>
                </a:ext>
              </a:extLst>
            </p:cNvPr>
            <p:cNvSpPr/>
            <p:nvPr/>
          </p:nvSpPr>
          <p:spPr>
            <a:xfrm>
              <a:off x="90957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468B569-11FB-8088-27ED-D66E5BF5BDFE}"/>
                </a:ext>
              </a:extLst>
            </p:cNvPr>
            <p:cNvSpPr/>
            <p:nvPr/>
          </p:nvSpPr>
          <p:spPr>
            <a:xfrm>
              <a:off x="92955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53EC11-0C8E-170D-31DA-E322C94D020D}"/>
                </a:ext>
              </a:extLst>
            </p:cNvPr>
            <p:cNvSpPr/>
            <p:nvPr/>
          </p:nvSpPr>
          <p:spPr>
            <a:xfrm>
              <a:off x="94953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6C0807-3ACB-B65F-F977-FD907BA99C91}"/>
                </a:ext>
              </a:extLst>
            </p:cNvPr>
            <p:cNvSpPr txBox="1"/>
            <p:nvPr/>
          </p:nvSpPr>
          <p:spPr>
            <a:xfrm>
              <a:off x="1792781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510EE-6FAC-7C6F-C42B-9D683D4C3B3E}"/>
                </a:ext>
              </a:extLst>
            </p:cNvPr>
            <p:cNvSpPr txBox="1"/>
            <p:nvPr/>
          </p:nvSpPr>
          <p:spPr>
            <a:xfrm>
              <a:off x="3812277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CB4795-A618-180D-A870-1B07C682B043}"/>
                </a:ext>
              </a:extLst>
            </p:cNvPr>
            <p:cNvSpPr txBox="1"/>
            <p:nvPr/>
          </p:nvSpPr>
          <p:spPr>
            <a:xfrm>
              <a:off x="5796465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BBB010D-9661-B89A-ABBC-BE905C575630}"/>
                </a:ext>
              </a:extLst>
            </p:cNvPr>
            <p:cNvSpPr txBox="1"/>
            <p:nvPr/>
          </p:nvSpPr>
          <p:spPr>
            <a:xfrm>
              <a:off x="7794665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F69B452-26E4-1FB4-16C9-D6114EA1192F}"/>
                </a:ext>
              </a:extLst>
            </p:cNvPr>
            <p:cNvSpPr/>
            <p:nvPr/>
          </p:nvSpPr>
          <p:spPr>
            <a:xfrm>
              <a:off x="96951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5B58952-3FEB-4431-A523-7D432F272EFE}"/>
                </a:ext>
              </a:extLst>
            </p:cNvPr>
            <p:cNvSpPr/>
            <p:nvPr/>
          </p:nvSpPr>
          <p:spPr>
            <a:xfrm>
              <a:off x="100948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4B95EB6-2A2A-9F66-53CB-0A4271F17BA7}"/>
                </a:ext>
              </a:extLst>
            </p:cNvPr>
            <p:cNvSpPr/>
            <p:nvPr/>
          </p:nvSpPr>
          <p:spPr>
            <a:xfrm>
              <a:off x="104944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1ED2A13-1BF2-3498-6EB7-2FAA54771D39}"/>
                </a:ext>
              </a:extLst>
            </p:cNvPr>
            <p:cNvSpPr/>
            <p:nvPr/>
          </p:nvSpPr>
          <p:spPr>
            <a:xfrm>
              <a:off x="108940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7A3E56-D737-8941-8092-8A0517CD4822}"/>
                </a:ext>
              </a:extLst>
            </p:cNvPr>
            <p:cNvSpPr/>
            <p:nvPr/>
          </p:nvSpPr>
          <p:spPr>
            <a:xfrm>
              <a:off x="112937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9D3C8C9-379C-C0EE-F1CD-38B11FDD5B2C}"/>
                </a:ext>
              </a:extLst>
            </p:cNvPr>
            <p:cNvSpPr/>
            <p:nvPr/>
          </p:nvSpPr>
          <p:spPr>
            <a:xfrm>
              <a:off x="98949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F3802B-BB76-BA51-C4B3-8A6DEC9B856C}"/>
                </a:ext>
              </a:extLst>
            </p:cNvPr>
            <p:cNvSpPr/>
            <p:nvPr/>
          </p:nvSpPr>
          <p:spPr>
            <a:xfrm>
              <a:off x="102946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FE7077E-1E7D-4DB0-9EDA-58718BCD4227}"/>
                </a:ext>
              </a:extLst>
            </p:cNvPr>
            <p:cNvSpPr/>
            <p:nvPr/>
          </p:nvSpPr>
          <p:spPr>
            <a:xfrm>
              <a:off x="106942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4E54D5-4672-90A2-0BEE-804764B3B6DD}"/>
                </a:ext>
              </a:extLst>
            </p:cNvPr>
            <p:cNvSpPr/>
            <p:nvPr/>
          </p:nvSpPr>
          <p:spPr>
            <a:xfrm>
              <a:off x="110939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BF27B1-9956-046A-C891-D25B8158AE16}"/>
                </a:ext>
              </a:extLst>
            </p:cNvPr>
            <p:cNvSpPr/>
            <p:nvPr/>
          </p:nvSpPr>
          <p:spPr>
            <a:xfrm>
              <a:off x="114935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874F6C-B0DD-55D5-D752-5879DD99DFB7}"/>
                </a:ext>
              </a:extLst>
            </p:cNvPr>
            <p:cNvSpPr/>
            <p:nvPr/>
          </p:nvSpPr>
          <p:spPr>
            <a:xfrm>
              <a:off x="116933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8B3E50-4377-25ED-2A92-9BEC26FE7738}"/>
                </a:ext>
              </a:extLst>
            </p:cNvPr>
            <p:cNvSpPr/>
            <p:nvPr/>
          </p:nvSpPr>
          <p:spPr>
            <a:xfrm>
              <a:off x="11893176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57DB12-F4F4-C664-F183-F88CF63F6280}"/>
                </a:ext>
              </a:extLst>
            </p:cNvPr>
            <p:cNvSpPr txBox="1"/>
            <p:nvPr/>
          </p:nvSpPr>
          <p:spPr>
            <a:xfrm>
              <a:off x="9806877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  <p:pic>
        <p:nvPicPr>
          <p:cNvPr id="70" name="Picture 2">
            <a:extLst>
              <a:ext uri="{FF2B5EF4-FFF2-40B4-BE49-F238E27FC236}">
                <a16:creationId xmlns:a16="http://schemas.microsoft.com/office/drawing/2014/main" id="{3270DDF6-90F5-D426-9D6B-B3585A61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970" y="4925294"/>
            <a:ext cx="1766455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6B55CA-193E-3B52-1751-C0BF0CEF1CE3}"/>
              </a:ext>
            </a:extLst>
          </p:cNvPr>
          <p:cNvSpPr txBox="1"/>
          <p:nvPr/>
        </p:nvSpPr>
        <p:spPr>
          <a:xfrm>
            <a:off x="8405449" y="6366693"/>
            <a:ext cx="222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https://joshh.ug/H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04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20EA2-5F23-DC15-38AF-FBF5414A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E949-807F-1CBD-5ECE-70897D3E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Limitation of the 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374972-BCD6-4707-23DE-8B658E3E6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=4=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Resulting random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Why might a Binomial random variable not work for this modeling process?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might get two calls in the same interval, e.g. a call at 3.3s and 3.8s.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So what should we do about this?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374972-BCD6-4707-23DE-8B658E3E6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1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196B9AE-9A2A-987C-EF1A-F707DFD11455}"/>
              </a:ext>
            </a:extLst>
          </p:cNvPr>
          <p:cNvGrpSpPr/>
          <p:nvPr/>
        </p:nvGrpSpPr>
        <p:grpSpPr>
          <a:xfrm>
            <a:off x="103817" y="4315694"/>
            <a:ext cx="11984736" cy="933225"/>
            <a:chOff x="103817" y="4191000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F65FDF-BBBF-F6A1-2054-6CAD1D3A08B2}"/>
                </a:ext>
              </a:extLst>
            </p:cNvPr>
            <p:cNvSpPr/>
            <p:nvPr/>
          </p:nvSpPr>
          <p:spPr>
            <a:xfrm>
              <a:off x="1038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5572A6-D4FF-3858-05F0-891365845767}"/>
                </a:ext>
              </a:extLst>
            </p:cNvPr>
            <p:cNvSpPr/>
            <p:nvPr/>
          </p:nvSpPr>
          <p:spPr>
            <a:xfrm>
              <a:off x="3036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DF16AC-7D18-4E3C-C02B-B800C4B26389}"/>
                </a:ext>
              </a:extLst>
            </p:cNvPr>
            <p:cNvSpPr/>
            <p:nvPr/>
          </p:nvSpPr>
          <p:spPr>
            <a:xfrm>
              <a:off x="5034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127313-013A-86C1-EF3F-6876FB97C419}"/>
                </a:ext>
              </a:extLst>
            </p:cNvPr>
            <p:cNvSpPr/>
            <p:nvPr/>
          </p:nvSpPr>
          <p:spPr>
            <a:xfrm>
              <a:off x="7032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5B592C-2EC5-F8BF-D927-CBE80493446F}"/>
                </a:ext>
              </a:extLst>
            </p:cNvPr>
            <p:cNvSpPr/>
            <p:nvPr/>
          </p:nvSpPr>
          <p:spPr>
            <a:xfrm>
              <a:off x="9030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B11D35-3685-1448-4BEA-D5382AC34539}"/>
                </a:ext>
              </a:extLst>
            </p:cNvPr>
            <p:cNvSpPr/>
            <p:nvPr/>
          </p:nvSpPr>
          <p:spPr>
            <a:xfrm>
              <a:off x="11029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FD065F-E633-3F30-00E3-DB204B8FE248}"/>
                </a:ext>
              </a:extLst>
            </p:cNvPr>
            <p:cNvSpPr/>
            <p:nvPr/>
          </p:nvSpPr>
          <p:spPr>
            <a:xfrm>
              <a:off x="13027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64B3AD-9861-C47B-A337-1BBCCDF1930C}"/>
                </a:ext>
              </a:extLst>
            </p:cNvPr>
            <p:cNvSpPr/>
            <p:nvPr/>
          </p:nvSpPr>
          <p:spPr>
            <a:xfrm>
              <a:off x="15025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85DBEC-D311-7CE4-670B-15F9ED8255E6}"/>
                </a:ext>
              </a:extLst>
            </p:cNvPr>
            <p:cNvSpPr/>
            <p:nvPr/>
          </p:nvSpPr>
          <p:spPr>
            <a:xfrm>
              <a:off x="17023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096F1F-7C66-2637-7BE0-52C691017367}"/>
                </a:ext>
              </a:extLst>
            </p:cNvPr>
            <p:cNvSpPr/>
            <p:nvPr/>
          </p:nvSpPr>
          <p:spPr>
            <a:xfrm>
              <a:off x="190219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89F9A1-D289-AE03-F522-B9D1728D8550}"/>
                </a:ext>
              </a:extLst>
            </p:cNvPr>
            <p:cNvSpPr/>
            <p:nvPr/>
          </p:nvSpPr>
          <p:spPr>
            <a:xfrm>
              <a:off x="21020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F64FC3-4AE7-144E-8FC0-D91518A7D4B7}"/>
                </a:ext>
              </a:extLst>
            </p:cNvPr>
            <p:cNvSpPr/>
            <p:nvPr/>
          </p:nvSpPr>
          <p:spPr>
            <a:xfrm>
              <a:off x="23018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54D1A-69BC-A056-3B64-DA392C750F56}"/>
                </a:ext>
              </a:extLst>
            </p:cNvPr>
            <p:cNvSpPr/>
            <p:nvPr/>
          </p:nvSpPr>
          <p:spPr>
            <a:xfrm>
              <a:off x="25016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99CD6C-C4EA-1854-8D18-437AC8E765FE}"/>
                </a:ext>
              </a:extLst>
            </p:cNvPr>
            <p:cNvSpPr/>
            <p:nvPr/>
          </p:nvSpPr>
          <p:spPr>
            <a:xfrm>
              <a:off x="270147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BD1C6C-0B32-2418-2229-2417D5F9B236}"/>
                </a:ext>
              </a:extLst>
            </p:cNvPr>
            <p:cNvSpPr/>
            <p:nvPr/>
          </p:nvSpPr>
          <p:spPr>
            <a:xfrm>
              <a:off x="29012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40CEC4-75AE-6420-F86F-BB5CA9A77F66}"/>
                </a:ext>
              </a:extLst>
            </p:cNvPr>
            <p:cNvSpPr/>
            <p:nvPr/>
          </p:nvSpPr>
          <p:spPr>
            <a:xfrm>
              <a:off x="31011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B40356-D1D4-A2D7-2508-394DE10D8300}"/>
                </a:ext>
              </a:extLst>
            </p:cNvPr>
            <p:cNvSpPr/>
            <p:nvPr/>
          </p:nvSpPr>
          <p:spPr>
            <a:xfrm>
              <a:off x="33009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A8F27D-DEB2-A370-4A51-D0BAEB4BD19B}"/>
                </a:ext>
              </a:extLst>
            </p:cNvPr>
            <p:cNvSpPr/>
            <p:nvPr/>
          </p:nvSpPr>
          <p:spPr>
            <a:xfrm>
              <a:off x="35007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83587-6DAE-ECAF-174E-5560B60045D0}"/>
                </a:ext>
              </a:extLst>
            </p:cNvPr>
            <p:cNvSpPr/>
            <p:nvPr/>
          </p:nvSpPr>
          <p:spPr>
            <a:xfrm>
              <a:off x="37005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795AF4-EB1A-C2A1-2D52-BF525DA201B3}"/>
                </a:ext>
              </a:extLst>
            </p:cNvPr>
            <p:cNvSpPr/>
            <p:nvPr/>
          </p:nvSpPr>
          <p:spPr>
            <a:xfrm>
              <a:off x="39003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AF7FC6-6872-29B4-F989-3A9404412B68}"/>
                </a:ext>
              </a:extLst>
            </p:cNvPr>
            <p:cNvSpPr/>
            <p:nvPr/>
          </p:nvSpPr>
          <p:spPr>
            <a:xfrm>
              <a:off x="41002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6A354C-1158-5CAE-9393-EBE33D066777}"/>
                </a:ext>
              </a:extLst>
            </p:cNvPr>
            <p:cNvSpPr/>
            <p:nvPr/>
          </p:nvSpPr>
          <p:spPr>
            <a:xfrm>
              <a:off x="43000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A6D29B-A6D0-D2A2-BA14-02A68F61EBC3}"/>
                </a:ext>
              </a:extLst>
            </p:cNvPr>
            <p:cNvSpPr/>
            <p:nvPr/>
          </p:nvSpPr>
          <p:spPr>
            <a:xfrm>
              <a:off x="44998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44A8DD-C1C9-AACD-BDD7-15B9D21C0D72}"/>
                </a:ext>
              </a:extLst>
            </p:cNvPr>
            <p:cNvSpPr/>
            <p:nvPr/>
          </p:nvSpPr>
          <p:spPr>
            <a:xfrm>
              <a:off x="46996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02000B-0B3C-07B9-D4E9-6E5F6D5AEC90}"/>
                </a:ext>
              </a:extLst>
            </p:cNvPr>
            <p:cNvSpPr/>
            <p:nvPr/>
          </p:nvSpPr>
          <p:spPr>
            <a:xfrm>
              <a:off x="48994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AB761B-D3B8-F394-83E6-1093D67D7AEA}"/>
                </a:ext>
              </a:extLst>
            </p:cNvPr>
            <p:cNvSpPr/>
            <p:nvPr/>
          </p:nvSpPr>
          <p:spPr>
            <a:xfrm>
              <a:off x="50993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B9951D-898A-BA8E-FE30-00DBA7C21B05}"/>
                </a:ext>
              </a:extLst>
            </p:cNvPr>
            <p:cNvSpPr/>
            <p:nvPr/>
          </p:nvSpPr>
          <p:spPr>
            <a:xfrm>
              <a:off x="52991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FDE9E3-133F-C604-3C0C-82D4F6602963}"/>
                </a:ext>
              </a:extLst>
            </p:cNvPr>
            <p:cNvSpPr/>
            <p:nvPr/>
          </p:nvSpPr>
          <p:spPr>
            <a:xfrm>
              <a:off x="54989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7CAEA5-6063-26D2-C64C-BFD0F83C3B43}"/>
                </a:ext>
              </a:extLst>
            </p:cNvPr>
            <p:cNvSpPr/>
            <p:nvPr/>
          </p:nvSpPr>
          <p:spPr>
            <a:xfrm>
              <a:off x="56987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625927-44C9-F0D3-4FC5-40BA3C95C740}"/>
                </a:ext>
              </a:extLst>
            </p:cNvPr>
            <p:cNvSpPr/>
            <p:nvPr/>
          </p:nvSpPr>
          <p:spPr>
            <a:xfrm>
              <a:off x="589859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4CCC53-08F5-96C5-169A-5127249ADEB4}"/>
                </a:ext>
              </a:extLst>
            </p:cNvPr>
            <p:cNvSpPr/>
            <p:nvPr/>
          </p:nvSpPr>
          <p:spPr>
            <a:xfrm>
              <a:off x="60984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ACEC81-606A-7DF6-14FE-1D68F9D5DF86}"/>
                </a:ext>
              </a:extLst>
            </p:cNvPr>
            <p:cNvSpPr/>
            <p:nvPr/>
          </p:nvSpPr>
          <p:spPr>
            <a:xfrm>
              <a:off x="62982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F8B8B9-CE4F-2728-D1C4-66EF16C619F0}"/>
                </a:ext>
              </a:extLst>
            </p:cNvPr>
            <p:cNvSpPr/>
            <p:nvPr/>
          </p:nvSpPr>
          <p:spPr>
            <a:xfrm>
              <a:off x="64980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5230F4-112F-09CD-0959-2C0419D743BC}"/>
                </a:ext>
              </a:extLst>
            </p:cNvPr>
            <p:cNvSpPr/>
            <p:nvPr/>
          </p:nvSpPr>
          <p:spPr>
            <a:xfrm>
              <a:off x="66978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99CAF3-4E69-3EFF-1700-89144D00D1DF}"/>
                </a:ext>
              </a:extLst>
            </p:cNvPr>
            <p:cNvSpPr/>
            <p:nvPr/>
          </p:nvSpPr>
          <p:spPr>
            <a:xfrm>
              <a:off x="68976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A4DE9A-23C1-9C2B-A032-0D142DFEBA7A}"/>
                </a:ext>
              </a:extLst>
            </p:cNvPr>
            <p:cNvSpPr/>
            <p:nvPr/>
          </p:nvSpPr>
          <p:spPr>
            <a:xfrm>
              <a:off x="70975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39EC45-32CB-0FA6-C0F8-554F60C0D2AC}"/>
                </a:ext>
              </a:extLst>
            </p:cNvPr>
            <p:cNvSpPr/>
            <p:nvPr/>
          </p:nvSpPr>
          <p:spPr>
            <a:xfrm>
              <a:off x="72973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306144-C0A9-452B-0AE0-E6AECC9CAC74}"/>
                </a:ext>
              </a:extLst>
            </p:cNvPr>
            <p:cNvSpPr/>
            <p:nvPr/>
          </p:nvSpPr>
          <p:spPr>
            <a:xfrm>
              <a:off x="74971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113CF2-4C25-3931-E76D-E9786BB7389F}"/>
                </a:ext>
              </a:extLst>
            </p:cNvPr>
            <p:cNvSpPr/>
            <p:nvPr/>
          </p:nvSpPr>
          <p:spPr>
            <a:xfrm>
              <a:off x="76969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A8A00D-4BC1-7686-9E5F-341E513F59CB}"/>
                </a:ext>
              </a:extLst>
            </p:cNvPr>
            <p:cNvSpPr/>
            <p:nvPr/>
          </p:nvSpPr>
          <p:spPr>
            <a:xfrm>
              <a:off x="78967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0960F3-A788-44AD-F3FF-E8EA5DA8F56C}"/>
                </a:ext>
              </a:extLst>
            </p:cNvPr>
            <p:cNvSpPr/>
            <p:nvPr/>
          </p:nvSpPr>
          <p:spPr>
            <a:xfrm>
              <a:off x="80966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330F898-B9CC-243D-792B-A7DD2BDBE532}"/>
                </a:ext>
              </a:extLst>
            </p:cNvPr>
            <p:cNvSpPr/>
            <p:nvPr/>
          </p:nvSpPr>
          <p:spPr>
            <a:xfrm>
              <a:off x="82964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E558C7-E479-FFAA-9EC2-7B59D3A98D34}"/>
                </a:ext>
              </a:extLst>
            </p:cNvPr>
            <p:cNvSpPr/>
            <p:nvPr/>
          </p:nvSpPr>
          <p:spPr>
            <a:xfrm>
              <a:off x="84962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4718D27-4863-4D95-DC34-AD7F5A3F2746}"/>
                </a:ext>
              </a:extLst>
            </p:cNvPr>
            <p:cNvSpPr/>
            <p:nvPr/>
          </p:nvSpPr>
          <p:spPr>
            <a:xfrm>
              <a:off x="86960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CD4D76-9589-2752-7E1B-6176D5CDA283}"/>
                </a:ext>
              </a:extLst>
            </p:cNvPr>
            <p:cNvSpPr/>
            <p:nvPr/>
          </p:nvSpPr>
          <p:spPr>
            <a:xfrm>
              <a:off x="88958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7A55C7-7623-22E1-AD3E-4162F4C32A60}"/>
                </a:ext>
              </a:extLst>
            </p:cNvPr>
            <p:cNvSpPr/>
            <p:nvPr/>
          </p:nvSpPr>
          <p:spPr>
            <a:xfrm>
              <a:off x="90957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1DAAE1-D787-A6B2-C9EB-C5C2ADD85408}"/>
                </a:ext>
              </a:extLst>
            </p:cNvPr>
            <p:cNvSpPr/>
            <p:nvPr/>
          </p:nvSpPr>
          <p:spPr>
            <a:xfrm>
              <a:off x="92955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86E52F-B361-E46B-6DD5-2EFCC9B23ADB}"/>
                </a:ext>
              </a:extLst>
            </p:cNvPr>
            <p:cNvSpPr/>
            <p:nvPr/>
          </p:nvSpPr>
          <p:spPr>
            <a:xfrm>
              <a:off x="94953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A32B08-19D2-09BB-2A59-FC1C8A2B784B}"/>
                </a:ext>
              </a:extLst>
            </p:cNvPr>
            <p:cNvSpPr txBox="1"/>
            <p:nvPr/>
          </p:nvSpPr>
          <p:spPr>
            <a:xfrm>
              <a:off x="1792781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279090-3BA5-962C-B451-F92754B9CE26}"/>
                </a:ext>
              </a:extLst>
            </p:cNvPr>
            <p:cNvSpPr txBox="1"/>
            <p:nvPr/>
          </p:nvSpPr>
          <p:spPr>
            <a:xfrm>
              <a:off x="3812277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2E63B8-D154-3B05-4741-FF49292F7C1C}"/>
                </a:ext>
              </a:extLst>
            </p:cNvPr>
            <p:cNvSpPr txBox="1"/>
            <p:nvPr/>
          </p:nvSpPr>
          <p:spPr>
            <a:xfrm>
              <a:off x="5796465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4FD811-CCB5-6D3A-7CC6-0819CA12B284}"/>
                </a:ext>
              </a:extLst>
            </p:cNvPr>
            <p:cNvSpPr txBox="1"/>
            <p:nvPr/>
          </p:nvSpPr>
          <p:spPr>
            <a:xfrm>
              <a:off x="7794665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EA5ACE-151A-BD68-80FB-FF19412C6ADA}"/>
                </a:ext>
              </a:extLst>
            </p:cNvPr>
            <p:cNvSpPr/>
            <p:nvPr/>
          </p:nvSpPr>
          <p:spPr>
            <a:xfrm>
              <a:off x="96951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5D9F381-1289-D773-97E2-F78F40B33EDA}"/>
                </a:ext>
              </a:extLst>
            </p:cNvPr>
            <p:cNvSpPr/>
            <p:nvPr/>
          </p:nvSpPr>
          <p:spPr>
            <a:xfrm>
              <a:off x="100948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32AE89-3245-5654-7703-21D20D74B177}"/>
                </a:ext>
              </a:extLst>
            </p:cNvPr>
            <p:cNvSpPr/>
            <p:nvPr/>
          </p:nvSpPr>
          <p:spPr>
            <a:xfrm>
              <a:off x="104944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93EF9D-ED3C-FDE2-5AB2-305FFC55CDAB}"/>
                </a:ext>
              </a:extLst>
            </p:cNvPr>
            <p:cNvSpPr/>
            <p:nvPr/>
          </p:nvSpPr>
          <p:spPr>
            <a:xfrm>
              <a:off x="108940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21C0BD2-ACD9-E8AD-C143-8412C32565D1}"/>
                </a:ext>
              </a:extLst>
            </p:cNvPr>
            <p:cNvSpPr/>
            <p:nvPr/>
          </p:nvSpPr>
          <p:spPr>
            <a:xfrm>
              <a:off x="112937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7531DF5-E490-E6AD-7C17-75FF1C2A98D3}"/>
                </a:ext>
              </a:extLst>
            </p:cNvPr>
            <p:cNvSpPr/>
            <p:nvPr/>
          </p:nvSpPr>
          <p:spPr>
            <a:xfrm>
              <a:off x="98949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0A2244-DEFD-60A6-13A9-2679944FBB7E}"/>
                </a:ext>
              </a:extLst>
            </p:cNvPr>
            <p:cNvSpPr/>
            <p:nvPr/>
          </p:nvSpPr>
          <p:spPr>
            <a:xfrm>
              <a:off x="102946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C0CF382-C787-03AB-0084-6097D05727F6}"/>
                </a:ext>
              </a:extLst>
            </p:cNvPr>
            <p:cNvSpPr/>
            <p:nvPr/>
          </p:nvSpPr>
          <p:spPr>
            <a:xfrm>
              <a:off x="106942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BBBF33-9F7E-8234-A34C-763EB0B54652}"/>
                </a:ext>
              </a:extLst>
            </p:cNvPr>
            <p:cNvSpPr/>
            <p:nvPr/>
          </p:nvSpPr>
          <p:spPr>
            <a:xfrm>
              <a:off x="110939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BD90B17-F8AC-2E4C-5563-8CA4242BAB1A}"/>
                </a:ext>
              </a:extLst>
            </p:cNvPr>
            <p:cNvSpPr/>
            <p:nvPr/>
          </p:nvSpPr>
          <p:spPr>
            <a:xfrm>
              <a:off x="114935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4057A8-DBAE-03A4-AD03-D48C985D7E8B}"/>
                </a:ext>
              </a:extLst>
            </p:cNvPr>
            <p:cNvSpPr/>
            <p:nvPr/>
          </p:nvSpPr>
          <p:spPr>
            <a:xfrm>
              <a:off x="116933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9A3849-6972-097F-5D75-526345975C96}"/>
                </a:ext>
              </a:extLst>
            </p:cNvPr>
            <p:cNvSpPr/>
            <p:nvPr/>
          </p:nvSpPr>
          <p:spPr>
            <a:xfrm>
              <a:off x="11893176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951773-C9B5-988B-2633-A8173832B4C1}"/>
                </a:ext>
              </a:extLst>
            </p:cNvPr>
            <p:cNvSpPr txBox="1"/>
            <p:nvPr/>
          </p:nvSpPr>
          <p:spPr>
            <a:xfrm>
              <a:off x="9806877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648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089E-3A17-26D4-6B5A-8951E083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B32-9894-B236-8E16-419E839F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Limitation of the 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2D179-3D09-C492-8614-39D10F7F9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binomial random variable modeling the number of calls per minute: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e.g. if we pick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, each slice is one second.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“flip a coin” for each slice. If it comes up “heads”, that means a call was made in that slice. If “tails”, no call was made in that slice.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that we get 4 calls per minute on average,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=4=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Resulting random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Why might a Binomial random variable not work for this modeling process?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might get two calls in the same interval, e.g. a call at 3.3s and 3.8s.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So what should we do about this? Shorten our time interval.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2D179-3D09-C492-8614-39D10F7F9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004686" cy="5638732"/>
              </a:xfrm>
              <a:blipFill>
                <a:blip r:embed="rId3"/>
                <a:stretch>
                  <a:fillRect l="-740" t="-901" r="-740" b="-1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F3DC109-41BD-3382-0119-3A488A88450B}"/>
              </a:ext>
            </a:extLst>
          </p:cNvPr>
          <p:cNvGrpSpPr/>
          <p:nvPr/>
        </p:nvGrpSpPr>
        <p:grpSpPr>
          <a:xfrm>
            <a:off x="103817" y="4315694"/>
            <a:ext cx="11984736" cy="933225"/>
            <a:chOff x="103817" y="4191000"/>
            <a:chExt cx="11984736" cy="9332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8B1E69-AF81-456E-60B9-3B3308BF0F51}"/>
                </a:ext>
              </a:extLst>
            </p:cNvPr>
            <p:cNvSpPr/>
            <p:nvPr/>
          </p:nvSpPr>
          <p:spPr>
            <a:xfrm>
              <a:off x="1038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D20BBA-49C6-90F6-0554-1241181EADA2}"/>
                </a:ext>
              </a:extLst>
            </p:cNvPr>
            <p:cNvSpPr/>
            <p:nvPr/>
          </p:nvSpPr>
          <p:spPr>
            <a:xfrm>
              <a:off x="3036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EDC453-9902-1AB7-36E1-23CBB23851D0}"/>
                </a:ext>
              </a:extLst>
            </p:cNvPr>
            <p:cNvSpPr/>
            <p:nvPr/>
          </p:nvSpPr>
          <p:spPr>
            <a:xfrm>
              <a:off x="5034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A75654-2011-53FB-6120-96ED3A70B4F8}"/>
                </a:ext>
              </a:extLst>
            </p:cNvPr>
            <p:cNvSpPr/>
            <p:nvPr/>
          </p:nvSpPr>
          <p:spPr>
            <a:xfrm>
              <a:off x="7032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E8F41-480B-2831-4949-0A206305DF99}"/>
                </a:ext>
              </a:extLst>
            </p:cNvPr>
            <p:cNvSpPr/>
            <p:nvPr/>
          </p:nvSpPr>
          <p:spPr>
            <a:xfrm>
              <a:off x="9030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A4BD09-0F47-A21A-B3BA-8A80C47A11F4}"/>
                </a:ext>
              </a:extLst>
            </p:cNvPr>
            <p:cNvSpPr/>
            <p:nvPr/>
          </p:nvSpPr>
          <p:spPr>
            <a:xfrm>
              <a:off x="11029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77DD54-8973-9021-3EBF-0710D45CA700}"/>
                </a:ext>
              </a:extLst>
            </p:cNvPr>
            <p:cNvSpPr/>
            <p:nvPr/>
          </p:nvSpPr>
          <p:spPr>
            <a:xfrm>
              <a:off x="13027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151832-A2C4-4032-C6CB-21BFE9745716}"/>
                </a:ext>
              </a:extLst>
            </p:cNvPr>
            <p:cNvSpPr/>
            <p:nvPr/>
          </p:nvSpPr>
          <p:spPr>
            <a:xfrm>
              <a:off x="15025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B827D3-6147-D51F-DD9A-CE73E4CFF313}"/>
                </a:ext>
              </a:extLst>
            </p:cNvPr>
            <p:cNvSpPr/>
            <p:nvPr/>
          </p:nvSpPr>
          <p:spPr>
            <a:xfrm>
              <a:off x="17023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F0B656-A001-750F-45A8-2364247DF57D}"/>
                </a:ext>
              </a:extLst>
            </p:cNvPr>
            <p:cNvSpPr/>
            <p:nvPr/>
          </p:nvSpPr>
          <p:spPr>
            <a:xfrm>
              <a:off x="190219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2B9AE1-0165-C91F-855E-F506FCA63785}"/>
                </a:ext>
              </a:extLst>
            </p:cNvPr>
            <p:cNvSpPr/>
            <p:nvPr/>
          </p:nvSpPr>
          <p:spPr>
            <a:xfrm>
              <a:off x="21020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6581C8-5893-A9EB-19EF-5C51164B32E8}"/>
                </a:ext>
              </a:extLst>
            </p:cNvPr>
            <p:cNvSpPr/>
            <p:nvPr/>
          </p:nvSpPr>
          <p:spPr>
            <a:xfrm>
              <a:off x="23018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22EC3E-28A5-C699-FC66-772B33D00488}"/>
                </a:ext>
              </a:extLst>
            </p:cNvPr>
            <p:cNvSpPr/>
            <p:nvPr/>
          </p:nvSpPr>
          <p:spPr>
            <a:xfrm>
              <a:off x="25016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3B10FF-D745-1856-21FD-0F40B4045BA8}"/>
                </a:ext>
              </a:extLst>
            </p:cNvPr>
            <p:cNvSpPr/>
            <p:nvPr/>
          </p:nvSpPr>
          <p:spPr>
            <a:xfrm>
              <a:off x="270147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4BB783-5EE8-CD3B-45AF-C95F34710412}"/>
                </a:ext>
              </a:extLst>
            </p:cNvPr>
            <p:cNvSpPr/>
            <p:nvPr/>
          </p:nvSpPr>
          <p:spPr>
            <a:xfrm>
              <a:off x="29012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DD1EB0-4982-0984-C27A-6FC1F82CB9D4}"/>
                </a:ext>
              </a:extLst>
            </p:cNvPr>
            <p:cNvSpPr/>
            <p:nvPr/>
          </p:nvSpPr>
          <p:spPr>
            <a:xfrm>
              <a:off x="31011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5275B8-8173-1DCE-1925-4B793FE7F8F7}"/>
                </a:ext>
              </a:extLst>
            </p:cNvPr>
            <p:cNvSpPr/>
            <p:nvPr/>
          </p:nvSpPr>
          <p:spPr>
            <a:xfrm>
              <a:off x="33009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ED1830-BD4A-87D1-95A5-CCAF9FF6E98A}"/>
                </a:ext>
              </a:extLst>
            </p:cNvPr>
            <p:cNvSpPr/>
            <p:nvPr/>
          </p:nvSpPr>
          <p:spPr>
            <a:xfrm>
              <a:off x="35007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F2BF7F-9C3E-2513-4B3F-3C062B4A7857}"/>
                </a:ext>
              </a:extLst>
            </p:cNvPr>
            <p:cNvSpPr/>
            <p:nvPr/>
          </p:nvSpPr>
          <p:spPr>
            <a:xfrm>
              <a:off x="37005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918C85-F8FA-2841-5F56-D2362DFF038C}"/>
                </a:ext>
              </a:extLst>
            </p:cNvPr>
            <p:cNvSpPr/>
            <p:nvPr/>
          </p:nvSpPr>
          <p:spPr>
            <a:xfrm>
              <a:off x="39003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D57345-545D-D3FA-AC28-29057073AE34}"/>
                </a:ext>
              </a:extLst>
            </p:cNvPr>
            <p:cNvSpPr/>
            <p:nvPr/>
          </p:nvSpPr>
          <p:spPr>
            <a:xfrm>
              <a:off x="41002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7E16B0-7654-4AFA-4A1E-77F8B3B6AC7E}"/>
                </a:ext>
              </a:extLst>
            </p:cNvPr>
            <p:cNvSpPr/>
            <p:nvPr/>
          </p:nvSpPr>
          <p:spPr>
            <a:xfrm>
              <a:off x="43000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2DF902-A3D5-CCF7-4C0A-1AA5BFD29009}"/>
                </a:ext>
              </a:extLst>
            </p:cNvPr>
            <p:cNvSpPr/>
            <p:nvPr/>
          </p:nvSpPr>
          <p:spPr>
            <a:xfrm>
              <a:off x="44998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B1C140-C776-B962-BDE1-18890D0B8DE8}"/>
                </a:ext>
              </a:extLst>
            </p:cNvPr>
            <p:cNvSpPr/>
            <p:nvPr/>
          </p:nvSpPr>
          <p:spPr>
            <a:xfrm>
              <a:off x="46996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A066C7-4783-38CD-E7D0-616E8B3F4511}"/>
                </a:ext>
              </a:extLst>
            </p:cNvPr>
            <p:cNvSpPr/>
            <p:nvPr/>
          </p:nvSpPr>
          <p:spPr>
            <a:xfrm>
              <a:off x="48994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C4B939-2E46-17EF-0192-28786407396C}"/>
                </a:ext>
              </a:extLst>
            </p:cNvPr>
            <p:cNvSpPr/>
            <p:nvPr/>
          </p:nvSpPr>
          <p:spPr>
            <a:xfrm>
              <a:off x="50993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FCE467-20F0-B3AF-2EBD-EB1D8F1BBFE8}"/>
                </a:ext>
              </a:extLst>
            </p:cNvPr>
            <p:cNvSpPr/>
            <p:nvPr/>
          </p:nvSpPr>
          <p:spPr>
            <a:xfrm>
              <a:off x="52991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01CBAC-3AE9-DFAF-A7DF-ECA9638BA833}"/>
                </a:ext>
              </a:extLst>
            </p:cNvPr>
            <p:cNvSpPr/>
            <p:nvPr/>
          </p:nvSpPr>
          <p:spPr>
            <a:xfrm>
              <a:off x="54989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8832AF-A65C-88B2-1BAB-6CA77EB6B2A0}"/>
                </a:ext>
              </a:extLst>
            </p:cNvPr>
            <p:cNvSpPr/>
            <p:nvPr/>
          </p:nvSpPr>
          <p:spPr>
            <a:xfrm>
              <a:off x="56987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92B8B7-E606-0429-8C27-780E72041766}"/>
                </a:ext>
              </a:extLst>
            </p:cNvPr>
            <p:cNvSpPr/>
            <p:nvPr/>
          </p:nvSpPr>
          <p:spPr>
            <a:xfrm>
              <a:off x="589859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051F28-3329-CE10-F1AB-7CFECED6782D}"/>
                </a:ext>
              </a:extLst>
            </p:cNvPr>
            <p:cNvSpPr/>
            <p:nvPr/>
          </p:nvSpPr>
          <p:spPr>
            <a:xfrm>
              <a:off x="60984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F31A1E-5A29-325F-BB4E-836251B94A3D}"/>
                </a:ext>
              </a:extLst>
            </p:cNvPr>
            <p:cNvSpPr/>
            <p:nvPr/>
          </p:nvSpPr>
          <p:spPr>
            <a:xfrm>
              <a:off x="62982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10A6FF-EC22-D802-66D2-274E215C8103}"/>
                </a:ext>
              </a:extLst>
            </p:cNvPr>
            <p:cNvSpPr/>
            <p:nvPr/>
          </p:nvSpPr>
          <p:spPr>
            <a:xfrm>
              <a:off x="64980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1D0294-1689-38A5-4848-2CDDC117121F}"/>
                </a:ext>
              </a:extLst>
            </p:cNvPr>
            <p:cNvSpPr/>
            <p:nvPr/>
          </p:nvSpPr>
          <p:spPr>
            <a:xfrm>
              <a:off x="66978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13AB82-EEF2-56ED-91BD-D5175A1AD0DA}"/>
                </a:ext>
              </a:extLst>
            </p:cNvPr>
            <p:cNvSpPr/>
            <p:nvPr/>
          </p:nvSpPr>
          <p:spPr>
            <a:xfrm>
              <a:off x="68976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2C9F13-D8E0-D982-A782-40510C87C3ED}"/>
                </a:ext>
              </a:extLst>
            </p:cNvPr>
            <p:cNvSpPr/>
            <p:nvPr/>
          </p:nvSpPr>
          <p:spPr>
            <a:xfrm>
              <a:off x="70975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ABA1E0-ADD7-0AEC-6042-B0C565D6FA77}"/>
                </a:ext>
              </a:extLst>
            </p:cNvPr>
            <p:cNvSpPr/>
            <p:nvPr/>
          </p:nvSpPr>
          <p:spPr>
            <a:xfrm>
              <a:off x="72973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6C95-E4D9-F222-F38C-77EB8229B5C4}"/>
                </a:ext>
              </a:extLst>
            </p:cNvPr>
            <p:cNvSpPr/>
            <p:nvPr/>
          </p:nvSpPr>
          <p:spPr>
            <a:xfrm>
              <a:off x="74971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B3FE4B-5DED-CB33-EC5F-149AFFC40F4E}"/>
                </a:ext>
              </a:extLst>
            </p:cNvPr>
            <p:cNvSpPr/>
            <p:nvPr/>
          </p:nvSpPr>
          <p:spPr>
            <a:xfrm>
              <a:off x="76969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ED39FAD-ACC4-AC43-34FD-94351C336E08}"/>
                </a:ext>
              </a:extLst>
            </p:cNvPr>
            <p:cNvSpPr/>
            <p:nvPr/>
          </p:nvSpPr>
          <p:spPr>
            <a:xfrm>
              <a:off x="78967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B501B5-3F0A-5F5A-FB43-84AE2449CD84}"/>
                </a:ext>
              </a:extLst>
            </p:cNvPr>
            <p:cNvSpPr/>
            <p:nvPr/>
          </p:nvSpPr>
          <p:spPr>
            <a:xfrm>
              <a:off x="80966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835E81-DE46-8503-3335-16B2930C72B2}"/>
                </a:ext>
              </a:extLst>
            </p:cNvPr>
            <p:cNvSpPr/>
            <p:nvPr/>
          </p:nvSpPr>
          <p:spPr>
            <a:xfrm>
              <a:off x="82964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1D6FEF-CE67-6D15-B0DB-449CE1FA8843}"/>
                </a:ext>
              </a:extLst>
            </p:cNvPr>
            <p:cNvSpPr/>
            <p:nvPr/>
          </p:nvSpPr>
          <p:spPr>
            <a:xfrm>
              <a:off x="84962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138DBB-7602-764F-7681-21D2806A4A05}"/>
                </a:ext>
              </a:extLst>
            </p:cNvPr>
            <p:cNvSpPr/>
            <p:nvPr/>
          </p:nvSpPr>
          <p:spPr>
            <a:xfrm>
              <a:off x="86960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A357376-12FB-2B1A-42C5-61155D6761B6}"/>
                </a:ext>
              </a:extLst>
            </p:cNvPr>
            <p:cNvSpPr/>
            <p:nvPr/>
          </p:nvSpPr>
          <p:spPr>
            <a:xfrm>
              <a:off x="88958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ADF94B2-8D49-1BE7-901D-22C5F702F773}"/>
                </a:ext>
              </a:extLst>
            </p:cNvPr>
            <p:cNvSpPr/>
            <p:nvPr/>
          </p:nvSpPr>
          <p:spPr>
            <a:xfrm>
              <a:off x="90957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D3F6D6-37C0-286D-5CE4-082D4CA3DC5B}"/>
                </a:ext>
              </a:extLst>
            </p:cNvPr>
            <p:cNvSpPr/>
            <p:nvPr/>
          </p:nvSpPr>
          <p:spPr>
            <a:xfrm>
              <a:off x="92955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2CB154-0FA9-FE03-B6AC-E014982E92EB}"/>
                </a:ext>
              </a:extLst>
            </p:cNvPr>
            <p:cNvSpPr/>
            <p:nvPr/>
          </p:nvSpPr>
          <p:spPr>
            <a:xfrm>
              <a:off x="9495357" y="4191000"/>
              <a:ext cx="195377" cy="6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1788698-0D22-07C2-956E-FAA1F79509CC}"/>
                </a:ext>
              </a:extLst>
            </p:cNvPr>
            <p:cNvSpPr txBox="1"/>
            <p:nvPr/>
          </p:nvSpPr>
          <p:spPr>
            <a:xfrm>
              <a:off x="1792781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538393-F1B5-0931-81F3-FB602714B510}"/>
                </a:ext>
              </a:extLst>
            </p:cNvPr>
            <p:cNvSpPr txBox="1"/>
            <p:nvPr/>
          </p:nvSpPr>
          <p:spPr>
            <a:xfrm>
              <a:off x="3812277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D7E8F9-63CA-E6AA-420B-917742D9397C}"/>
                </a:ext>
              </a:extLst>
            </p:cNvPr>
            <p:cNvSpPr txBox="1"/>
            <p:nvPr/>
          </p:nvSpPr>
          <p:spPr>
            <a:xfrm>
              <a:off x="5796465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9B5CEC-4542-8EC6-F575-96CD066B4CDE}"/>
                </a:ext>
              </a:extLst>
            </p:cNvPr>
            <p:cNvSpPr txBox="1"/>
            <p:nvPr/>
          </p:nvSpPr>
          <p:spPr>
            <a:xfrm>
              <a:off x="7794665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9F6347-B3C1-55A3-1ACF-C76F8C15C410}"/>
                </a:ext>
              </a:extLst>
            </p:cNvPr>
            <p:cNvSpPr/>
            <p:nvPr/>
          </p:nvSpPr>
          <p:spPr>
            <a:xfrm>
              <a:off x="96951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C60042-AAEC-77E9-638B-74B109CEF476}"/>
                </a:ext>
              </a:extLst>
            </p:cNvPr>
            <p:cNvSpPr/>
            <p:nvPr/>
          </p:nvSpPr>
          <p:spPr>
            <a:xfrm>
              <a:off x="100948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B26208-7378-064D-2EF7-6AC712677B1F}"/>
                </a:ext>
              </a:extLst>
            </p:cNvPr>
            <p:cNvSpPr/>
            <p:nvPr/>
          </p:nvSpPr>
          <p:spPr>
            <a:xfrm>
              <a:off x="104944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C2EC43-644A-6CCA-7B7A-25862019871C}"/>
                </a:ext>
              </a:extLst>
            </p:cNvPr>
            <p:cNvSpPr/>
            <p:nvPr/>
          </p:nvSpPr>
          <p:spPr>
            <a:xfrm>
              <a:off x="108940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4A9DA7-C8D3-EDC2-000E-8AB8BFE2392B}"/>
                </a:ext>
              </a:extLst>
            </p:cNvPr>
            <p:cNvSpPr/>
            <p:nvPr/>
          </p:nvSpPr>
          <p:spPr>
            <a:xfrm>
              <a:off x="112937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525B87-A903-9BD7-678F-99A7A8DFAE98}"/>
                </a:ext>
              </a:extLst>
            </p:cNvPr>
            <p:cNvSpPr/>
            <p:nvPr/>
          </p:nvSpPr>
          <p:spPr>
            <a:xfrm>
              <a:off x="989499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66F17B-F84F-4064-EF4F-A3CB4735289F}"/>
                </a:ext>
              </a:extLst>
            </p:cNvPr>
            <p:cNvSpPr/>
            <p:nvPr/>
          </p:nvSpPr>
          <p:spPr>
            <a:xfrm>
              <a:off x="1029463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5E827C-D2F0-A230-AC8F-8F144F2C6E9C}"/>
                </a:ext>
              </a:extLst>
            </p:cNvPr>
            <p:cNvSpPr/>
            <p:nvPr/>
          </p:nvSpPr>
          <p:spPr>
            <a:xfrm>
              <a:off x="106942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AD03FC9-CA87-5925-B2D8-B172C537A9D2}"/>
                </a:ext>
              </a:extLst>
            </p:cNvPr>
            <p:cNvSpPr/>
            <p:nvPr/>
          </p:nvSpPr>
          <p:spPr>
            <a:xfrm>
              <a:off x="1109391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B1EF7E-2054-F6D4-623F-11C0A15A0BEA}"/>
                </a:ext>
              </a:extLst>
            </p:cNvPr>
            <p:cNvSpPr/>
            <p:nvPr/>
          </p:nvSpPr>
          <p:spPr>
            <a:xfrm>
              <a:off x="1149355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F218667-778E-C453-13EB-86D33E088E10}"/>
                </a:ext>
              </a:extLst>
            </p:cNvPr>
            <p:cNvSpPr/>
            <p:nvPr/>
          </p:nvSpPr>
          <p:spPr>
            <a:xfrm>
              <a:off x="11693377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2421B7C-F22D-72F9-0ABC-5623FF42C48F}"/>
                </a:ext>
              </a:extLst>
            </p:cNvPr>
            <p:cNvSpPr/>
            <p:nvPr/>
          </p:nvSpPr>
          <p:spPr>
            <a:xfrm>
              <a:off x="11893176" y="4191000"/>
              <a:ext cx="195377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6593BA-FBD4-78BB-0670-75A40BFF0880}"/>
                </a:ext>
              </a:extLst>
            </p:cNvPr>
            <p:cNvSpPr txBox="1"/>
            <p:nvPr/>
          </p:nvSpPr>
          <p:spPr>
            <a:xfrm>
              <a:off x="9806877" y="4754893"/>
              <a:ext cx="48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074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EF1E-4CCB-934F-7DB8-E5F357CA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Adjusting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59D34-E1B7-2304-CC50-B11A7E0C4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that we know that we receive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calls per minute on average and we divide each minute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binomial model was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split each minute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what is the resulting distribution?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59D34-E1B7-2304-CC50-B11A7E0C4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08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56F89-250F-51A8-EADE-0558BEE1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328D-8256-55E3-23CA-C8BB2B12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Adjusting Time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DE2FA-21BB-73F0-DE69-FB1AD62BF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that we know that we receive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calls per minute on average and we divide each minute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slices.</a:t>
                </a:r>
              </a:p>
              <a:p>
                <a:endParaRPr lang="en-US" sz="1200" dirty="0"/>
              </a:p>
              <a:p>
                <a:r>
                  <a:rPr lang="en-US" dirty="0"/>
                  <a:t>If we split each minute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slices, what is the resulting distribution?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r>
                  <a:rPr lang="en-US" dirty="0"/>
                  <a:t>Chance of a call coming in during a time interval is going to be number of calls per minute divided by number of time intervals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calls per minute,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=60,000,000</m:t>
                    </m:r>
                  </m:oMath>
                </a14:m>
                <a:r>
                  <a:rPr lang="en-US" dirty="0"/>
                  <a:t>, then probability of a call in any microsecond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60,000,000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60,000,000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60,000,000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≈1.83%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so large that chance of two events in one interval is negligible.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DE2FA-21BB-73F0-DE69-FB1AD62BF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331" b="-9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57BB7-A081-238D-E620-BA0F2786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7F36-00DA-8204-C097-297C3B43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Second Time intervals vs. one Microsecond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3CFFD-BD3E-6D67-5FAD-159452E322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ground truth is that we receive on average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calls per minute.</a:t>
                </a:r>
              </a:p>
              <a:p>
                <a:endParaRPr lang="en-US" dirty="0"/>
              </a:p>
              <a:p>
                <a:r>
                  <a:rPr lang="en-US" dirty="0"/>
                  <a:t>Two choices of model (we’ve discussed):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1 second slices: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56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≈1.6%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1 microsecond slices: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60,000,000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60,000,000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≈1.83%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latter is more accurate.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if you gather experimental data, the second model is likely to give a more accurate result.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3CFFD-BD3E-6D67-5FAD-159452E322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043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E943-1FFD-13CA-373F-922E50428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A596-0295-178D-607F-795C107D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Second Time intervals vs. One Microsecond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4A2FA3-1EB9-18C8-3842-F2DC7A196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ground truth is that we receive on average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calls per minute.</a:t>
                </a:r>
              </a:p>
              <a:p>
                <a:endParaRPr lang="en-US" dirty="0"/>
              </a:p>
              <a:p>
                <a:r>
                  <a:rPr lang="en-US" dirty="0"/>
                  <a:t>Two choices of model (we’ve discussed):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1 second slices: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56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≈1.6%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1 microsecond slices: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60,000,000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60,000,000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≈1.83%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latter is more accurate.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if you gather experimental data, the second model is likely to give a more accurate result.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Why? You’re picking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so large that the probability of overlap (two calls in one slice) is very small.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4A2FA3-1EB9-18C8-3842-F2DC7A196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331" b="-10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802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18DE-ACB5-1EBD-3C6E-91BD1006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is Awkward with Large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00876-8C2C-A048-1076-F74E4C0BB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564943" cy="5638732"/>
              </a:xfrm>
            </p:spPr>
            <p:txBody>
              <a:bodyPr/>
              <a:lstStyle/>
              <a:p>
                <a:r>
                  <a:rPr lang="en-US" dirty="0"/>
                  <a:t>We’re modeling the number of calls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1600" dirty="0"/>
              </a:p>
              <a:p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=60,0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00,000</m:t>
                    </m:r>
                  </m:oMath>
                </a14:m>
                <a:r>
                  <a:rPr lang="en-US" dirty="0"/>
                  <a:t> time intervals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calls per minute, then the probability that the number of calls in a given minute is equal to 17 is given by the binomial distribution: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=17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60,000,000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60,000,000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60,000,000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60,000,000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This is an awkward computation. Luckily: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larger, the model is increasingly accurate (less likely that we get two calls being initiated in the same time interval).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very large N limit, this expression is simpler (after we go through algebra hell)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00876-8C2C-A048-1076-F74E4C0BB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564943" cy="5638732"/>
              </a:xfrm>
              <a:blipFill>
                <a:blip r:embed="rId2"/>
                <a:stretch>
                  <a:fillRect l="-7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437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ED14-4DF9-6106-96DF-2405F0A8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90A02-3392-5A02-D37C-BC3E8B0D1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90A02-3392-5A02-D37C-BC3E8B0D1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9C424F-172B-A70C-1321-0925CC29AB29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9C424F-172B-A70C-1321-0925CC29A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0FBB2-88C4-56B5-3991-2FA8D79C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544D-606B-F9E7-AABE-21A31138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97CA2-425E-2908-8A02-FD957658D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97CA2-425E-2908-8A02-FD957658D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C7D7D-FE13-31A9-3C74-13EA3A9565A5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C7D7D-FE13-31A9-3C74-13EA3A95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3B47E8-3D9E-B313-FD8F-4F11A8D21BE6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3B47E8-3D9E-B313-FD8F-4F11A8D21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73A1EBC-DB4D-55A1-918A-8B6328D182A1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FF44B0-B5AA-5566-BDF9-A094E23CBC8F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1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43C3-F973-3556-3B7E-684000589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8998-AFCB-41B6-2563-3962D744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Random Variables on the Same Sample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38A64-5724-7751-D003-888CC4772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dirty="0"/>
                  <a:t>Consider the sample space of flipping three coins: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𝑇𝐻𝑇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𝑇𝐻𝐻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𝐻𝐻𝑇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𝐻𝐻𝐻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Sometimes, we define multiple random variables on the same sample space.</a:t>
                </a:r>
              </a:p>
              <a:p>
                <a:endParaRPr lang="en-US" dirty="0"/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maps each to the number of heads in the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is a binary random variable that is 1 if the first flip is heads.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38A64-5724-7751-D003-888CC4772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58" t="-901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901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D31A-0A51-74B2-C158-2D147D03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7C49-0AFC-7A06-B4AE-5E5802F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5E583-FF5B-5690-6C78-BE2556B38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5E583-FF5B-5690-6C78-BE2556B38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BE1F2-9E57-C7AF-E56C-BA4FD402ABCB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BE1F2-9E57-C7AF-E56C-BA4FD402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D9325-978E-E75F-7B05-5F201C5B05C2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D9325-978E-E75F-7B05-5F201C5B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E6A02DE-9C6D-165F-80A2-E045493191FE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7E2AA8-8684-239E-E015-CB064F6E09E8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5A876B-E170-41A8-5406-9A59D8ABADC0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5A876B-E170-41A8-5406-9A59D8AB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901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0F43E-E657-9867-9A56-D29A3207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B75D-4D55-4A6E-A942-B32BC033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1C986-0B56-98D7-B920-02848B742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1C986-0B56-98D7-B920-02848B742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1FC6DA-183E-C56E-A91F-D2F3078BC9B0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1FC6DA-183E-C56E-A91F-D2F3078BC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F570AD-8B99-24FE-7D60-BD31CED7223E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F570AD-8B99-24FE-7D60-BD31CED72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4E31E7-85DA-3334-BA3D-801E4D9AB0E5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1F93C0-FEED-CC4B-6DCD-3619E9CACEFA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AE9154-EE49-773C-7065-D06B512A22DB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AE9154-EE49-773C-7065-D06B512A2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276DD-744E-6C01-292C-43548012E727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276DD-744E-6C01-292C-43548012E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735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386D9-97AB-277A-7128-D3BFAA5A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5C28-56AE-8601-B505-3BA7FF4E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D314-E13B-D97C-320F-9FDAF8146A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D314-E13B-D97C-320F-9FDAF8146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CDD9B-AF50-810D-A337-81796F3F55A8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CDD9B-AF50-810D-A337-81796F3F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84913-8C87-63DF-79DF-3F1AB3A4CD2E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84913-8C87-63DF-79DF-3F1AB3A4C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DC1EC1-F33B-8F0E-4C86-93FE8152E182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43755-836B-4FAB-BA5A-AE1ADEC03AD5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11CE66-C490-8A4C-EDA2-4C8C13E4A57F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11CE66-C490-8A4C-EDA2-4C8C13E4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B2217-EA00-2FF5-5D1A-6E0A695A0AA3}"/>
                  </a:ext>
                </a:extLst>
              </p:cNvPr>
              <p:cNvSpPr txBox="1"/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B2217-EA00-2FF5-5D1A-6E0A695A0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0B72-ACC2-9E42-26E1-0DA8D04DFBF2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0B72-ACC2-9E42-26E1-0DA8D04DF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062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BD99-8F0C-D266-3C82-CB5C33AC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A90C-E102-CB27-06CD-00023D8B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5807B-E81A-D66F-6BAF-E62FF5216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5807B-E81A-D66F-6BAF-E62FF5216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0CCEE9-53D0-1796-E32B-4DE631813729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0CCEE9-53D0-1796-E32B-4DE631813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364FC2-B21C-D7B2-F8F2-44B7DA34630E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364FC2-B21C-D7B2-F8F2-44B7DA346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7D6535-8866-6BEE-E56E-C42233A72447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191316-62E5-CC23-9DC3-18FFB86D793C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2A464-1D94-5677-7BC5-20ACAF080317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2A464-1D94-5677-7BC5-20ACAF080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E1A01-D94A-AD6A-3B14-C4F5FDD60181}"/>
                  </a:ext>
                </a:extLst>
              </p:cNvPr>
              <p:cNvSpPr txBox="1"/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E1A01-D94A-AD6A-3B14-C4F5FDD6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4A499D-CE0B-72F2-6106-ADD95CDACB27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4A499D-CE0B-72F2-6106-ADD95CDAC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5BA591-83B6-FF4C-5DFA-B3F1678230CB}"/>
                  </a:ext>
                </a:extLst>
              </p:cNvPr>
              <p:cNvSpPr txBox="1"/>
              <p:nvPr/>
            </p:nvSpPr>
            <p:spPr>
              <a:xfrm>
                <a:off x="-76200" y="5181600"/>
                <a:ext cx="266700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5BA591-83B6-FF4C-5DFA-B3F16782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5181600"/>
                <a:ext cx="2667000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5B37F5-BFCA-834B-9DAF-F27FFF08C556}"/>
                  </a:ext>
                </a:extLst>
              </p:cNvPr>
              <p:cNvSpPr txBox="1"/>
              <p:nvPr/>
            </p:nvSpPr>
            <p:spPr>
              <a:xfrm>
                <a:off x="2110740" y="5232255"/>
                <a:ext cx="5532120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⋅⋅⋅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5B37F5-BFCA-834B-9DAF-F27FFF08C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40" y="5232255"/>
                <a:ext cx="5532120" cy="8613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334F7-1705-4F04-DDAE-8A8ABA3CF078}"/>
                  </a:ext>
                </a:extLst>
              </p:cNvPr>
              <p:cNvSpPr txBox="1"/>
              <p:nvPr/>
            </p:nvSpPr>
            <p:spPr>
              <a:xfrm>
                <a:off x="7239000" y="5232255"/>
                <a:ext cx="4008120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334F7-1705-4F04-DDAE-8A8ABA3CF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5232255"/>
                <a:ext cx="4008120" cy="809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1E49D4-0484-42C9-CEE3-3D124F7DBC11}"/>
                  </a:ext>
                </a:extLst>
              </p:cNvPr>
              <p:cNvSpPr txBox="1"/>
              <p:nvPr/>
            </p:nvSpPr>
            <p:spPr>
              <a:xfrm>
                <a:off x="9906000" y="5459927"/>
                <a:ext cx="28117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1E49D4-0484-42C9-CEE3-3D124F7D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5459927"/>
                <a:ext cx="28117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472AC0-ACD7-50F0-EA94-D21D235B3413}"/>
                  </a:ext>
                </a:extLst>
              </p:cNvPr>
              <p:cNvSpPr txBox="1"/>
              <p:nvPr/>
            </p:nvSpPr>
            <p:spPr>
              <a:xfrm>
                <a:off x="228600" y="4347451"/>
                <a:ext cx="64058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limit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of </a:t>
                </a:r>
                <a:r>
                  <a:rPr lang="en-US" sz="2400" dirty="0">
                    <a:solidFill>
                      <a:schemeClr val="accent3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blue subexpression</a:t>
                </a:r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472AC0-ACD7-50F0-EA94-D21D235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47451"/>
                <a:ext cx="6405880" cy="461665"/>
              </a:xfrm>
              <a:prstGeom prst="rect">
                <a:avLst/>
              </a:prstGeom>
              <a:blipFill>
                <a:blip r:embed="rId12"/>
                <a:stretch>
                  <a:fillRect l="-1584" t="-10811" r="-9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9866940-D54B-5654-7574-0A9B762FE594}"/>
              </a:ext>
            </a:extLst>
          </p:cNvPr>
          <p:cNvGrpSpPr/>
          <p:nvPr/>
        </p:nvGrpSpPr>
        <p:grpSpPr>
          <a:xfrm>
            <a:off x="4267200" y="5321097"/>
            <a:ext cx="2757055" cy="772484"/>
            <a:chOff x="4267200" y="5321097"/>
            <a:chExt cx="2757055" cy="77248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FDDDAA-9881-52F7-7C33-B474FC43B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200" y="5791200"/>
              <a:ext cx="990600" cy="30238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00D00E-EA66-3F59-5365-560091B96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8591" y="5333711"/>
              <a:ext cx="965664" cy="2774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68DE67A-1B6A-0C61-A2F0-9F32BFAFD2AD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5791200"/>
              <a:ext cx="838200" cy="2654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AF56FE-3023-7132-6049-641E74A11164}"/>
                </a:ext>
              </a:extLst>
            </p:cNvPr>
            <p:cNvCxnSpPr>
              <a:cxnSpLocks/>
            </p:cNvCxnSpPr>
            <p:nvPr/>
          </p:nvCxnSpPr>
          <p:spPr>
            <a:xfrm>
              <a:off x="5982391" y="5321097"/>
              <a:ext cx="838200" cy="2654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8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BA0D-8219-F5BF-3B5E-09ED792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73CB-F699-BBA2-F3C2-E4059259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623B9-D300-C0DF-1355-DAB3A76DD6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623B9-D300-C0DF-1355-DAB3A76DD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C24D8A-04C6-64DC-73A7-64A9093E8180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C24D8A-04C6-64DC-73A7-64A9093E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B4715-F93B-BB3E-1016-B98404DB0B57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B4715-F93B-BB3E-1016-B98404DB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15B764C-EF86-FBCE-F070-D674ECAB12FD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0FEED-E699-FFAD-E1D1-EC407D28CFA6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3C1B7A-BC96-1C7F-E064-E1C46E967005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3C1B7A-BC96-1C7F-E064-E1C46E967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2DF92C-22AA-2F7D-8F59-2E19A4BFE4FE}"/>
                  </a:ext>
                </a:extLst>
              </p:cNvPr>
              <p:cNvSpPr txBox="1"/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2DF92C-22AA-2F7D-8F59-2E19A4BFE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DB87A8-4395-5D65-0F34-5C377504A5F7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DB87A8-4395-5D65-0F34-5C377504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77D177-F94C-4F08-A4F3-256E9E000935}"/>
                  </a:ext>
                </a:extLst>
              </p:cNvPr>
              <p:cNvSpPr txBox="1"/>
              <p:nvPr/>
            </p:nvSpPr>
            <p:spPr>
              <a:xfrm>
                <a:off x="-76200" y="5181600"/>
                <a:ext cx="266700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77D177-F94C-4F08-A4F3-256E9E00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5181600"/>
                <a:ext cx="2667000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5DBB01-97D7-9308-36B6-B07C11D09A57}"/>
                  </a:ext>
                </a:extLst>
              </p:cNvPr>
              <p:cNvSpPr txBox="1"/>
              <p:nvPr/>
            </p:nvSpPr>
            <p:spPr>
              <a:xfrm>
                <a:off x="1905000" y="5232255"/>
                <a:ext cx="6141720" cy="788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−2)⋅⋅⋅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5DBB01-97D7-9308-36B6-B07C11D0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232255"/>
                <a:ext cx="6141720" cy="788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308B94-18CC-E66C-B86A-57D9CDCB404F}"/>
                  </a:ext>
                </a:extLst>
              </p:cNvPr>
              <p:cNvSpPr txBox="1"/>
              <p:nvPr/>
            </p:nvSpPr>
            <p:spPr>
              <a:xfrm>
                <a:off x="7467600" y="5210668"/>
                <a:ext cx="4008120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308B94-18CC-E66C-B86A-57D9CDCB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210668"/>
                <a:ext cx="4008120" cy="809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35452B-3BDE-7C5B-50E6-C769F89DDCC9}"/>
                  </a:ext>
                </a:extLst>
              </p:cNvPr>
              <p:cNvSpPr txBox="1"/>
              <p:nvPr/>
            </p:nvSpPr>
            <p:spPr>
              <a:xfrm>
                <a:off x="10134600" y="5438340"/>
                <a:ext cx="28117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35452B-3BDE-7C5B-50E6-C769F89D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5438340"/>
                <a:ext cx="28117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94B39E-EB3D-859E-E7A0-64BE5AC1F3DE}"/>
                  </a:ext>
                </a:extLst>
              </p:cNvPr>
              <p:cNvSpPr txBox="1"/>
              <p:nvPr/>
            </p:nvSpPr>
            <p:spPr>
              <a:xfrm>
                <a:off x="228600" y="4347451"/>
                <a:ext cx="64058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limit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of </a:t>
                </a:r>
                <a:r>
                  <a:rPr lang="en-US" sz="2400" dirty="0">
                    <a:solidFill>
                      <a:schemeClr val="accent3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blue subexpression</a:t>
                </a:r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94B39E-EB3D-859E-E7A0-64BE5AC1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47451"/>
                <a:ext cx="6405880" cy="461665"/>
              </a:xfrm>
              <a:prstGeom prst="rect">
                <a:avLst/>
              </a:prstGeom>
              <a:blipFill>
                <a:blip r:embed="rId12"/>
                <a:stretch>
                  <a:fillRect l="-1584" t="-10811" r="-9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2F1E7E-59CC-352C-86F0-11326B1B63B9}"/>
                  </a:ext>
                </a:extLst>
              </p:cNvPr>
              <p:cNvSpPr txBox="1"/>
              <p:nvPr/>
            </p:nvSpPr>
            <p:spPr>
              <a:xfrm>
                <a:off x="1562100" y="6162095"/>
                <a:ext cx="5410200" cy="62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3"/>
                    </a:solidFill>
                  </a:rPr>
                  <a:t>Example: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6!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10⋅9⋅8⋅7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>
                    <a:solidFill>
                      <a:schemeClr val="accent3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2F1E7E-59CC-352C-86F0-11326B1B6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6162095"/>
                <a:ext cx="5410200" cy="624595"/>
              </a:xfrm>
              <a:prstGeom prst="rect">
                <a:avLst/>
              </a:prstGeom>
              <a:blipFill>
                <a:blip r:embed="rId13"/>
                <a:stretch>
                  <a:fillRect l="-168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951A6-7AD7-8744-2AE1-66FACAA681D5}"/>
                  </a:ext>
                </a:extLst>
              </p:cNvPr>
              <p:cNvSpPr txBox="1"/>
              <p:nvPr/>
            </p:nvSpPr>
            <p:spPr>
              <a:xfrm>
                <a:off x="4785360" y="6049850"/>
                <a:ext cx="652272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951A6-7AD7-8744-2AE1-66FACAA68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60" y="6049850"/>
                <a:ext cx="6522720" cy="7861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5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D2E64-7BA8-003F-EC60-08EDE157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613E-54E2-37E9-CDFC-8F7D8821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D6DFC-18A8-B66F-4453-DD629DBBA9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D6DFC-18A8-B66F-4453-DD629DBBA9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C7FE3-2341-70CA-91B9-9C653667E6EF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C7FE3-2341-70CA-91B9-9C653667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D09B2B-29B5-D5DF-D5FA-B02C4542F546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D09B2B-29B5-D5DF-D5FA-B02C4542F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A57741-5E11-D2E9-A209-1D92C3E39C71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F01BE5-4844-AFD5-4DFA-69A9D664639B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EB625-F562-E010-B6D5-15CFE0A4C02C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EB625-F562-E010-B6D5-15CFE0A4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4BE0A-0928-50D2-37DB-AC3AE2436483}"/>
                  </a:ext>
                </a:extLst>
              </p:cNvPr>
              <p:cNvSpPr txBox="1"/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4BE0A-0928-50D2-37DB-AC3AE243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4C52C-EF4F-27BA-E1A7-CD4043425B4B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4C52C-EF4F-27BA-E1A7-CD4043425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4777F7-4350-31EB-E989-D41878152F89}"/>
                  </a:ext>
                </a:extLst>
              </p:cNvPr>
              <p:cNvSpPr txBox="1"/>
              <p:nvPr/>
            </p:nvSpPr>
            <p:spPr>
              <a:xfrm>
                <a:off x="2590800" y="5741468"/>
                <a:ext cx="2057400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4777F7-4350-31EB-E989-D41878152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741468"/>
                <a:ext cx="2057400" cy="965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AAC6CD-61A5-E264-6FEC-992E1EF3DCED}"/>
                  </a:ext>
                </a:extLst>
              </p:cNvPr>
              <p:cNvSpPr txBox="1"/>
              <p:nvPr/>
            </p:nvSpPr>
            <p:spPr>
              <a:xfrm>
                <a:off x="3733800" y="6038163"/>
                <a:ext cx="2057400" cy="478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AAC6CD-61A5-E264-6FEC-992E1EF3D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6038163"/>
                <a:ext cx="2057400" cy="4789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0A5A88A-5C53-F5C2-A358-8660580C69A6}"/>
              </a:ext>
            </a:extLst>
          </p:cNvPr>
          <p:cNvSpPr txBox="1"/>
          <p:nvPr/>
        </p:nvSpPr>
        <p:spPr>
          <a:xfrm>
            <a:off x="5707705" y="5406362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We won’t prove this, you are welcome to do so.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A62C0-45F2-21F8-59B8-53E52E273D27}"/>
              </a:ext>
            </a:extLst>
          </p:cNvPr>
          <p:cNvSpPr txBox="1"/>
          <p:nvPr/>
        </p:nvSpPr>
        <p:spPr>
          <a:xfrm>
            <a:off x="228600" y="4347451"/>
            <a:ext cx="6405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The limit of </a:t>
            </a:r>
            <a:r>
              <a:rPr lang="en-US" sz="2400" dirty="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blue subexpression</a:t>
            </a: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 is 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A49866-7403-6306-7C5E-C59F7751D7C7}"/>
              </a:ext>
            </a:extLst>
          </p:cNvPr>
          <p:cNvSpPr txBox="1"/>
          <p:nvPr/>
        </p:nvSpPr>
        <p:spPr>
          <a:xfrm>
            <a:off x="228600" y="5022394"/>
            <a:ext cx="614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What is the limit of the </a:t>
            </a:r>
            <a:r>
              <a:rPr lang="en-US" sz="2400" dirty="0">
                <a:solidFill>
                  <a:schemeClr val="accent4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gold</a:t>
            </a: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69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07856-4559-FE5D-1A2D-91C6C2BC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5B58-5B15-452B-D9EA-1EF65996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09FA9-F1FF-6BDA-0351-B5F24EE01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09FA9-F1FF-6BDA-0351-B5F24EE01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1BA386-11E4-DA1E-851E-04F69153A0BF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1BA386-11E4-DA1E-851E-04F6915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6F4C9A-3B7F-B436-A5B8-3AE7A08AFDA0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6F4C9A-3B7F-B436-A5B8-3AE7A08AF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655C7C6-749A-DC60-E9C8-D22777EFB53B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40805-00D5-6853-B98B-D56FD5EE5B90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D82644-EC15-52C2-C22B-048A9CD3064D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D82644-EC15-52C2-C22B-048A9CD30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555097-F202-A6C1-0783-DB859A6F9061}"/>
                  </a:ext>
                </a:extLst>
              </p:cNvPr>
              <p:cNvSpPr txBox="1"/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555097-F202-A6C1-0783-DB859A6F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02A6EA-3425-B44E-144F-96AB4CB38151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02A6EA-3425-B44E-144F-96AB4CB3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3BF9F-E16D-C74A-B3E5-05FEDCF9E7B6}"/>
                  </a:ext>
                </a:extLst>
              </p:cNvPr>
              <p:cNvSpPr txBox="1"/>
              <p:nvPr/>
            </p:nvSpPr>
            <p:spPr>
              <a:xfrm>
                <a:off x="223520" y="4347451"/>
                <a:ext cx="10820400" cy="478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limit of </a:t>
                </a:r>
                <a:r>
                  <a:rPr lang="en-US" sz="2400">
                    <a:solidFill>
                      <a:schemeClr val="accent3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blue subexpression</a:t>
                </a: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1, and the limit of the </a:t>
                </a:r>
                <a:r>
                  <a:rPr lang="en-US" sz="2400">
                    <a:solidFill>
                      <a:schemeClr val="accent4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gold</a:t>
                </a: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3BF9F-E16D-C74A-B3E5-05FEDCF9E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" y="4347451"/>
                <a:ext cx="10820400" cy="478977"/>
              </a:xfrm>
              <a:prstGeom prst="rect">
                <a:avLst/>
              </a:prstGeom>
              <a:blipFill>
                <a:blip r:embed="rId8"/>
                <a:stretch>
                  <a:fillRect l="-901" t="-6329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9CE3994-67A7-F075-E7B2-DB519ACD9376}"/>
              </a:ext>
            </a:extLst>
          </p:cNvPr>
          <p:cNvSpPr txBox="1"/>
          <p:nvPr/>
        </p:nvSpPr>
        <p:spPr>
          <a:xfrm>
            <a:off x="228600" y="5022394"/>
            <a:ext cx="614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What is the limit of the </a:t>
            </a:r>
            <a:r>
              <a:rPr lang="en-US" sz="2400">
                <a:solidFill>
                  <a:srgbClr val="7030A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purple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9144-285C-1BED-AE54-B82E3706F0B2}"/>
                  </a:ext>
                </a:extLst>
              </p:cNvPr>
              <p:cNvSpPr txBox="1"/>
              <p:nvPr/>
            </p:nvSpPr>
            <p:spPr>
              <a:xfrm>
                <a:off x="25400" y="5678824"/>
                <a:ext cx="6141720" cy="887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9144-285C-1BED-AE54-B82E3706F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5678824"/>
                <a:ext cx="6141720" cy="887551"/>
              </a:xfrm>
              <a:prstGeom prst="rect">
                <a:avLst/>
              </a:prstGeom>
              <a:blipFill>
                <a:blip r:embed="rId9"/>
                <a:stretch>
                  <a:fillRect b="-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F2C499-FC14-8950-987B-2327ACF134ED}"/>
                  </a:ext>
                </a:extLst>
              </p:cNvPr>
              <p:cNvSpPr txBox="1"/>
              <p:nvPr/>
            </p:nvSpPr>
            <p:spPr>
              <a:xfrm>
                <a:off x="1752600" y="5982404"/>
                <a:ext cx="6144768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1−0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F2C499-FC14-8950-987B-2327ACF1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82404"/>
                <a:ext cx="6144768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3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59CD5-24BA-96A0-C884-3340498F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2B16-272A-C292-4F82-35188BD9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n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6A90A1-79E2-B9A7-5CCA-0915241C2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6A90A1-79E2-B9A7-5CCA-0915241C2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B6564F-3763-BB52-4967-673A693DC5E0}"/>
                  </a:ext>
                </a:extLst>
              </p:cNvPr>
              <p:cNvSpPr txBox="1"/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B6564F-3763-BB52-4967-673A693DC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47800"/>
                <a:ext cx="6141720" cy="1008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FA6DC-FDE3-CCE9-9528-B215B042D9A9}"/>
                  </a:ext>
                </a:extLst>
              </p:cNvPr>
              <p:cNvSpPr txBox="1"/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FA6DC-FDE3-CCE9-9528-B215B042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882207"/>
                <a:ext cx="1143000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A71134-BEA7-6348-B8C5-4EEE51266B9F}"/>
              </a:ext>
            </a:extLst>
          </p:cNvPr>
          <p:cNvSpPr txBox="1"/>
          <p:nvPr/>
        </p:nvSpPr>
        <p:spPr>
          <a:xfrm>
            <a:off x="228600" y="2455961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This rearrangement of terms       may seem arbitrary. Rough goal: Cluster together terms that will simplify when n is very large.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AF27AD-4D8F-CA73-4EF3-E366E6AA9852}"/>
              </a:ext>
            </a:extLst>
          </p:cNvPr>
          <p:cNvCxnSpPr/>
          <p:nvPr/>
        </p:nvCxnSpPr>
        <p:spPr>
          <a:xfrm>
            <a:off x="4495800" y="2667000"/>
            <a:ext cx="10668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A44CCF-6F45-865F-A32F-B79102F31CA5}"/>
                  </a:ext>
                </a:extLst>
              </p:cNvPr>
              <p:cNvSpPr txBox="1"/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A44CCF-6F45-865F-A32F-B79102F3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00680"/>
                <a:ext cx="614172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9D51F-1E7E-B355-F8A7-190F5111F726}"/>
                  </a:ext>
                </a:extLst>
              </p:cNvPr>
              <p:cNvSpPr txBox="1"/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9D51F-1E7E-B355-F8A7-190F5111F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836239"/>
                <a:ext cx="2103120" cy="100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007822-4E8D-68FC-E2B8-D63B55E3C13C}"/>
                  </a:ext>
                </a:extLst>
              </p:cNvPr>
              <p:cNvSpPr txBox="1"/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007822-4E8D-68FC-E2B8-D63B55E3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3" y="2857784"/>
                <a:ext cx="2245357" cy="965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4CDE99-6CB2-FF8F-F7A0-B490412191A4}"/>
                  </a:ext>
                </a:extLst>
              </p:cNvPr>
              <p:cNvSpPr txBox="1"/>
              <p:nvPr/>
            </p:nvSpPr>
            <p:spPr>
              <a:xfrm>
                <a:off x="223520" y="4347451"/>
                <a:ext cx="11892280" cy="1217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limit of </a:t>
                </a:r>
                <a:r>
                  <a:rPr lang="en-US" sz="2400">
                    <a:solidFill>
                      <a:schemeClr val="accent3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blue subexpression</a:t>
                </a: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1, the limit of the </a:t>
                </a:r>
                <a:r>
                  <a:rPr lang="en-US" sz="2400">
                    <a:solidFill>
                      <a:schemeClr val="accent4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gold</a:t>
                </a: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limit of </a:t>
                </a:r>
                <a:r>
                  <a:rPr lang="en-US" sz="2400">
                    <a:solidFill>
                      <a:srgbClr val="7030A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purple </a:t>
                </a: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is 1.</a:t>
                </a:r>
              </a:p>
              <a:p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Plugging these in we have: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4CDE99-6CB2-FF8F-F7A0-B4904121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" y="4347451"/>
                <a:ext cx="11892280" cy="1217641"/>
              </a:xfrm>
              <a:prstGeom prst="rect">
                <a:avLst/>
              </a:prstGeom>
              <a:blipFill>
                <a:blip r:embed="rId8"/>
                <a:stretch>
                  <a:fillRect l="-820" t="-2500" b="-10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7433-3B50-E74D-A770-78591B3A25D8}"/>
                  </a:ext>
                </a:extLst>
              </p:cNvPr>
              <p:cNvSpPr txBox="1"/>
              <p:nvPr/>
            </p:nvSpPr>
            <p:spPr>
              <a:xfrm>
                <a:off x="5715000" y="5141835"/>
                <a:ext cx="2072640" cy="688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7433-3B50-E74D-A770-78591B3A2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141835"/>
                <a:ext cx="2072640" cy="6882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03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DE62-207A-424C-9675-14D063F5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1128C-BBCB-44D0-1184-9012656E1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 the large n limit, this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i.e.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1128C-BBCB-44D0-1184-9012656E1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FB1D6-057B-0887-9626-E1F6C1103FEE}"/>
                  </a:ext>
                </a:extLst>
              </p:cNvPr>
              <p:cNvSpPr txBox="1"/>
              <p:nvPr/>
            </p:nvSpPr>
            <p:spPr>
              <a:xfrm>
                <a:off x="7315200" y="1752600"/>
                <a:ext cx="3111661" cy="688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FB1D6-057B-0887-9626-E1F6C1103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752600"/>
                <a:ext cx="3111661" cy="688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037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342A-2783-4B10-D5DA-76CA8D59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2CD6-A4B5-2AAE-B9BC-4F3DF85E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vs Poisson Distribution (Call Center 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AD027-F61E-9EC5-BE56-4B8594FCC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we have: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the large n limit, this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i.e.</a:t>
                </a:r>
              </a:p>
              <a:p>
                <a:endParaRPr lang="en-US" dirty="0"/>
              </a:p>
              <a:p>
                <a:r>
                  <a:rPr lang="en-US" dirty="0"/>
                  <a:t>Example: For our call center example we had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60,000,000,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60,000,000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instead we model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dirty="0"/>
                  <a:t>, we have: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AD027-F61E-9EC5-BE56-4B8594FCC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0771D-5C85-850B-5C3E-0C9D89C5D8C5}"/>
                  </a:ext>
                </a:extLst>
              </p:cNvPr>
              <p:cNvSpPr txBox="1"/>
              <p:nvPr/>
            </p:nvSpPr>
            <p:spPr>
              <a:xfrm>
                <a:off x="7315200" y="1752600"/>
                <a:ext cx="3111661" cy="688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0771D-5C85-850B-5C3E-0C9D89C5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752600"/>
                <a:ext cx="3111661" cy="688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AA3CF-484B-06BB-6239-DE97B6893BC1}"/>
                  </a:ext>
                </a:extLst>
              </p:cNvPr>
              <p:cNvSpPr txBox="1"/>
              <p:nvPr/>
            </p:nvSpPr>
            <p:spPr>
              <a:xfrm>
                <a:off x="1219200" y="3808895"/>
                <a:ext cx="10591800" cy="898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=17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60,000,000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60,000,000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60,000,000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60,000,000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AA3CF-484B-06BB-6239-DE97B6893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808895"/>
                <a:ext cx="10591800" cy="89825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628776-8D3D-A59F-52FD-F5925F0BB4DA}"/>
                  </a:ext>
                </a:extLst>
              </p:cNvPr>
              <p:cNvSpPr txBox="1"/>
              <p:nvPr/>
            </p:nvSpPr>
            <p:spPr>
              <a:xfrm>
                <a:off x="2590800" y="5907883"/>
                <a:ext cx="614172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=17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628776-8D3D-A59F-52FD-F5925F0B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907883"/>
                <a:ext cx="6141720" cy="833433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DBCF019-69AC-B265-F445-B6E1C4C712A4}"/>
              </a:ext>
            </a:extLst>
          </p:cNvPr>
          <p:cNvSpPr txBox="1"/>
          <p:nvPr/>
        </p:nvSpPr>
        <p:spPr>
          <a:xfrm>
            <a:off x="8915400" y="56388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These two values are close if you compute them! We won’t.</a:t>
            </a:r>
          </a:p>
        </p:txBody>
      </p:sp>
    </p:spTree>
    <p:extLst>
      <p:ext uri="{BB962C8B-B14F-4D97-AF65-F5344CB8AC3E}">
        <p14:creationId xmlns:p14="http://schemas.microsoft.com/office/powerpoint/2010/main" val="24427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8445-E924-BEE8-4011-48BF129E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F91D-10FB-A604-0440-BD7E700C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Random Variables on the Same Sample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9A3C2-8632-0219-CF27-EC7969AE4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b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maps each to the number of heads in the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is a binary random variable that is 1 if the first flip is a heads. 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          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 joint distribution of two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the collection of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Example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9A3C2-8632-0219-CF27-EC7969AE4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466BA7-E996-E1C7-A9C4-C85CA9972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853658"/>
                  </p:ext>
                </p:extLst>
              </p:nvPr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466BA7-E996-E1C7-A9C4-C85CA9972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853658"/>
                  </p:ext>
                </p:extLst>
              </p:nvPr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C4CADD5-D2D0-4AD4-B5EE-00A4DD29FA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135068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C4CADD5-D2D0-4AD4-B5EE-00A4DD29FA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135068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102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4B93-F57C-F4E8-9359-B15F92F0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the 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C238A-EAAC-3EE3-E619-7B09E9FF4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876670" cy="5638732"/>
              </a:xfrm>
            </p:spPr>
            <p:txBody>
              <a:bodyPr/>
              <a:lstStyle/>
              <a:p>
                <a:r>
                  <a:rPr lang="en-US" dirty="0"/>
                  <a:t>A Poisson random variable tells you the number of events that occur in a (fixed duration) time interval. </a:t>
                </a:r>
              </a:p>
              <a:p>
                <a:endParaRPr lang="en-US" dirty="0"/>
              </a:p>
              <a:p>
                <a:r>
                  <a:rPr lang="en-US" dirty="0"/>
                  <a:t>The critical assumptions to be Poisson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Knowing the number of events in one time interval does not provide any information about any other disjoint time interval.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number of events that occur per time interval are some average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The specific modeling choice that yields the Poisson distribution is to model the number of occurrences over a sequence of very short time intervals as a binomial.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sufficiently large 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sufficiently small, the Binomial distribution can be approximated by the Poisson distribution 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C238A-EAAC-3EE3-E619-7B09E9FF4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876670" cy="5638732"/>
              </a:xfrm>
              <a:blipFill>
                <a:blip r:embed="rId2"/>
                <a:stretch>
                  <a:fillRect l="-748" t="-901" r="-641" b="-5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9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1DFDB-A467-D25D-8AB3-3081BEEB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0FB7-2AB7-0BF3-6B19-FE539A5D5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1943101"/>
            <a:ext cx="4716517" cy="3322828"/>
          </a:xfrm>
        </p:spPr>
        <p:txBody>
          <a:bodyPr>
            <a:normAutofit/>
          </a:bodyPr>
          <a:lstStyle/>
          <a:p>
            <a:r>
              <a:rPr lang="en-US" dirty="0"/>
              <a:t>The Sum of Two Poisson RVs (time permitting)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FD49B-1452-2A42-49AC-6FCDCD2FBF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13F3E-29BF-5A5C-E94A-ADB077A0A8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Tail Sum Formula and Geometric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Jointly Distributed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Joint Distributions and Marginal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Independent RVs, Conditional Probability and RVs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Linearity of Expectation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</a:p>
          <a:p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Poisson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Derivation of Poisson RV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rPr>
              <a:t>The Sum of Two Poisson RVs</a:t>
            </a:r>
          </a:p>
        </p:txBody>
      </p:sp>
    </p:spTree>
    <p:extLst>
      <p:ext uri="{BB962C8B-B14F-4D97-AF65-F5344CB8AC3E}">
        <p14:creationId xmlns:p14="http://schemas.microsoft.com/office/powerpoint/2010/main" val="29408618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82B3-3E0A-45A5-AE40-321CD0BE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A70B5-1B3E-3ED7-C0C5-8D8B72E9F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then the distribution is given by: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if we add two of them together?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A70B5-1B3E-3ED7-C0C5-8D8B72E9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1355F1-D65F-322B-0C08-E01F91651E8C}"/>
                  </a:ext>
                </a:extLst>
              </p:cNvPr>
              <p:cNvSpPr txBox="1"/>
              <p:nvPr/>
            </p:nvSpPr>
            <p:spPr>
              <a:xfrm>
                <a:off x="2895600" y="1295400"/>
                <a:ext cx="614461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1355F1-D65F-322B-0C08-E01F91651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5400"/>
                <a:ext cx="6144610" cy="846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18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44A9-C8E5-70D4-0BDC-048DE2EF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 of Independent Poisson RVs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92AD6-6B24-17A4-FD0D-784288700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previous lecture, we mentioned that if we have independent RVs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makes intuitive sense, but let’s prove using the idea of joint distributions.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Before we start, let me remind you of the binomial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alternately: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92AD6-6B24-17A4-FD0D-784288700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552" b="-4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5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233E-BF6D-2ECB-15CF-0C7C952C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CC-1249-8C68-A6CF-B0197B17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Sum of Independent Poisson RVs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67A04-4A2B-AB6E-5642-BF926C44C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previous lecture, we mentioned that if we have independent RVs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1, 2, …</m:t>
                        </m:r>
                      </m:e>
                    </m:d>
                  </m:oMath>
                </a14:m>
                <a:r>
                  <a:rPr lang="en-US" dirty="0"/>
                  <a:t>, we have: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67A04-4A2B-AB6E-5642-BF926C44C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4EFF9-D6EE-3926-4619-D72DCEECE4CD}"/>
                  </a:ext>
                </a:extLst>
              </p:cNvPr>
              <p:cNvSpPr txBox="1"/>
              <p:nvPr/>
            </p:nvSpPr>
            <p:spPr>
              <a:xfrm>
                <a:off x="2667000" y="1695115"/>
                <a:ext cx="5791200" cy="1180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4EFF9-D6EE-3926-4619-D72DCEECE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695115"/>
                <a:ext cx="5791200" cy="1180067"/>
              </a:xfrm>
              <a:prstGeom prst="rect">
                <a:avLst/>
              </a:prstGeom>
              <a:blipFill>
                <a:blip r:embed="rId3"/>
                <a:stretch>
                  <a:fillRect t="-96809" b="-147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EC821-035C-75B4-B3E0-DB74147D8ACE}"/>
                  </a:ext>
                </a:extLst>
              </p:cNvPr>
              <p:cNvSpPr txBox="1"/>
              <p:nvPr/>
            </p:nvSpPr>
            <p:spPr>
              <a:xfrm>
                <a:off x="3581400" y="2901458"/>
                <a:ext cx="5791200" cy="1180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EC821-035C-75B4-B3E0-DB74147D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901458"/>
                <a:ext cx="5791200" cy="1180067"/>
              </a:xfrm>
              <a:prstGeom prst="rect">
                <a:avLst/>
              </a:prstGeom>
              <a:blipFill>
                <a:blip r:embed="rId4"/>
                <a:stretch>
                  <a:fillRect t="-96809" b="-147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C3B23-1500-7D11-55B0-0C759811C148}"/>
                  </a:ext>
                </a:extLst>
              </p:cNvPr>
              <p:cNvSpPr txBox="1"/>
              <p:nvPr/>
            </p:nvSpPr>
            <p:spPr>
              <a:xfrm>
                <a:off x="4190998" y="4065781"/>
                <a:ext cx="2259724" cy="1180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C3B23-1500-7D11-55B0-0C759811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8" y="4065781"/>
                <a:ext cx="2259724" cy="1180067"/>
              </a:xfrm>
              <a:prstGeom prst="rect">
                <a:avLst/>
              </a:prstGeom>
              <a:blipFill>
                <a:blip r:embed="rId5"/>
                <a:stretch>
                  <a:fillRect l="-22905"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ED5700-C368-9797-1B32-7F074FAF1040}"/>
                  </a:ext>
                </a:extLst>
              </p:cNvPr>
              <p:cNvSpPr txBox="1"/>
              <p:nvPr/>
            </p:nvSpPr>
            <p:spPr>
              <a:xfrm>
                <a:off x="5867400" y="4254640"/>
                <a:ext cx="2133600" cy="91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ED5700-C368-9797-1B32-7F074FAF1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54640"/>
                <a:ext cx="2133600" cy="911275"/>
              </a:xfrm>
              <a:prstGeom prst="rect">
                <a:avLst/>
              </a:prstGeom>
              <a:blipFill>
                <a:blip r:embed="rId6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97EF97-3E97-89F7-881A-FC1444E9376B}"/>
                  </a:ext>
                </a:extLst>
              </p:cNvPr>
              <p:cNvSpPr txBox="1"/>
              <p:nvPr/>
            </p:nvSpPr>
            <p:spPr>
              <a:xfrm>
                <a:off x="4419600" y="5339030"/>
                <a:ext cx="4495800" cy="154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97EF97-3E97-89F7-881A-FC1444E93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339030"/>
                <a:ext cx="4495800" cy="1549399"/>
              </a:xfrm>
              <a:prstGeom prst="rect">
                <a:avLst/>
              </a:prstGeom>
              <a:blipFill>
                <a:blip r:embed="rId7"/>
                <a:stretch>
                  <a:fillRect t="-73984" b="-89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FDA89-CC00-3136-1731-C7098AAE7D77}"/>
                  </a:ext>
                </a:extLst>
              </p:cNvPr>
              <p:cNvSpPr txBox="1"/>
              <p:nvPr/>
            </p:nvSpPr>
            <p:spPr>
              <a:xfrm>
                <a:off x="7543800" y="4233925"/>
                <a:ext cx="4495800" cy="154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FDA89-CC00-3136-1731-C7098AAE7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233925"/>
                <a:ext cx="4495800" cy="1549399"/>
              </a:xfrm>
              <a:prstGeom prst="rect">
                <a:avLst/>
              </a:prstGeom>
              <a:blipFill>
                <a:blip r:embed="rId8"/>
                <a:stretch>
                  <a:fillRect t="-73984" b="-89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C50-384B-0201-8734-1D71CD5E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9133-FF4C-A3A9-064C-E6FD439D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Sum of Independent Poisson RVs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9BF35-CE6E-7522-80E7-4E090C221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the previous lecture, we mentioned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/>
                  <a:t>.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1, 2, …</m:t>
                        </m:r>
                      </m:e>
                    </m:d>
                  </m:oMath>
                </a14:m>
                <a:r>
                  <a:rPr lang="en-US"/>
                  <a:t>, we have: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9BF35-CE6E-7522-80E7-4E090C221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7CE92-56D5-EFA5-EA76-6F87E65D4923}"/>
                  </a:ext>
                </a:extLst>
              </p:cNvPr>
              <p:cNvSpPr txBox="1"/>
              <p:nvPr/>
            </p:nvSpPr>
            <p:spPr>
              <a:xfrm>
                <a:off x="2667000" y="1295061"/>
                <a:ext cx="5791200" cy="1180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7CE92-56D5-EFA5-EA76-6F87E65D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295061"/>
                <a:ext cx="5791200" cy="1180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3C0050-3202-6F91-D0B6-FD84BC0E523D}"/>
                  </a:ext>
                </a:extLst>
              </p:cNvPr>
              <p:cNvSpPr txBox="1"/>
              <p:nvPr/>
            </p:nvSpPr>
            <p:spPr>
              <a:xfrm>
                <a:off x="4419600" y="2578066"/>
                <a:ext cx="4495800" cy="154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3C0050-3202-6F91-D0B6-FD84BC0E5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578066"/>
                <a:ext cx="4495800" cy="1549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4946E1-0D11-1DF0-82C2-D35CB83B0F44}"/>
                  </a:ext>
                </a:extLst>
              </p:cNvPr>
              <p:cNvSpPr txBox="1"/>
              <p:nvPr/>
            </p:nvSpPr>
            <p:spPr>
              <a:xfrm>
                <a:off x="3590129" y="3886200"/>
                <a:ext cx="4495800" cy="1155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4946E1-0D11-1DF0-82C2-D35CB83B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129" y="3886200"/>
                <a:ext cx="4495800" cy="11555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757B94-1C08-1F53-8961-BD6391AF17F1}"/>
                  </a:ext>
                </a:extLst>
              </p:cNvPr>
              <p:cNvSpPr txBox="1"/>
              <p:nvPr/>
            </p:nvSpPr>
            <p:spPr>
              <a:xfrm>
                <a:off x="-304800" y="5900221"/>
                <a:ext cx="358140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757B94-1C08-1F53-8961-BD6391AF1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0" y="5900221"/>
                <a:ext cx="3581400" cy="848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E93D0A-33AB-8F4A-F318-1A6C445E080B}"/>
                  </a:ext>
                </a:extLst>
              </p:cNvPr>
              <p:cNvSpPr txBox="1"/>
              <p:nvPr/>
            </p:nvSpPr>
            <p:spPr>
              <a:xfrm>
                <a:off x="3590129" y="4927522"/>
                <a:ext cx="4495800" cy="1155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E93D0A-33AB-8F4A-F318-1A6C445E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129" y="4927522"/>
                <a:ext cx="4495800" cy="1155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21A15C-9F9B-8EB2-1219-25CBB3126A5D}"/>
                  </a:ext>
                </a:extLst>
              </p:cNvPr>
              <p:cNvSpPr txBox="1"/>
              <p:nvPr/>
            </p:nvSpPr>
            <p:spPr>
              <a:xfrm>
                <a:off x="6761861" y="6083031"/>
                <a:ext cx="6144610" cy="6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21A15C-9F9B-8EB2-1219-25CBB3126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61" y="6083031"/>
                <a:ext cx="6144610" cy="6578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16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469A-11B8-409A-00B8-4C470021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27A2-B6AE-7E9B-A801-60E44D60F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was a bit of a grab bag: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Tail expectation formula (applied to Geometric RV expectation).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Jointly distributed random variables, incl. independent random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Linearity of Expectation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Made Binomial distribution expectation a lot easier.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Made Fixed Point distribution expectation a lot lot easier.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Poisson RVs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Showed how they arise from Binomials (including their expectation).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Showed (maybe) how the sum of two Poisson is also Poisson.</a:t>
            </a:r>
          </a:p>
        </p:txBody>
      </p:sp>
    </p:spTree>
    <p:extLst>
      <p:ext uri="{BB962C8B-B14F-4D97-AF65-F5344CB8AC3E}">
        <p14:creationId xmlns:p14="http://schemas.microsoft.com/office/powerpoint/2010/main" val="128087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9857-19F1-E99D-48AB-CFAC4D96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Maybe: Give example of non-independent Poisson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64D-07F7-79A8-D568-F2BDA611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non-independent Poisson random variables?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3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6C3A-E62C-78F7-7580-CFB40555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AFF5-A4A0-A32C-EE93-0732C100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Random Variables on the Same Sample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5C571-69BE-3E4D-E2DB-59DBC8CF95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</p:spPr>
            <p:txBody>
              <a:bodyPr/>
              <a:lstStyle/>
              <a:p>
                <a:r>
                  <a:rPr lang="en-US" b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maps each to the number of heads in the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/>
                  <a:t> is a binary random variable that is 1 if the first flip is a heads. 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          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 joint distribution of two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the collection of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range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Example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5C571-69BE-3E4D-E2DB-59DBC8CF9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17343" cy="5638732"/>
              </a:xfrm>
              <a:blipFill>
                <a:blip r:embed="rId2"/>
                <a:stretch>
                  <a:fillRect l="-78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E1BAE6C-ACFC-E17D-D45B-9B5FB314A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69292"/>
                  </p:ext>
                </p:extLst>
              </p:nvPr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E1BAE6C-ACFC-E17D-D45B-9B5FB314A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69292"/>
                  </p:ext>
                </p:extLst>
              </p:nvPr>
            </p:nvGraphicFramePr>
            <p:xfrm>
              <a:off x="5952328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1335803099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762651236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276819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25556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1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CB5A92-F65A-769F-682F-75AB9E6C05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249461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𝑍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5CB5A92-F65A-769F-682F-75AB9E6C05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249461"/>
                  </p:ext>
                </p:extLst>
              </p:nvPr>
            </p:nvGraphicFramePr>
            <p:xfrm>
              <a:off x="543862" y="4518830"/>
              <a:ext cx="4944338" cy="21105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8674">
                      <a:extLst>
                        <a:ext uri="{9D8B030D-6E8A-4147-A177-3AD203B41FA5}">
                          <a16:colId xmlns:a16="http://schemas.microsoft.com/office/drawing/2014/main" val="4132354424"/>
                        </a:ext>
                      </a:extLst>
                    </a:gridCol>
                    <a:gridCol w="578674">
                      <a:extLst>
                        <a:ext uri="{9D8B030D-6E8A-4147-A177-3AD203B41FA5}">
                          <a16:colId xmlns:a16="http://schemas.microsoft.com/office/drawing/2014/main" val="511134871"/>
                        </a:ext>
                      </a:extLst>
                    </a:gridCol>
                    <a:gridCol w="2186790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449" r="-7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1449" r="-658947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03" t="-1449" r="-74373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125" t="-1449" r="-1521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269197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TTT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758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5148</TotalTime>
  <Words>8331</Words>
  <Application>Microsoft Macintosh PowerPoint</Application>
  <PresentationFormat>Widescreen</PresentationFormat>
  <Paragraphs>1545</Paragraphs>
  <Slides>87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Aptos</vt:lpstr>
      <vt:lpstr>Arial</vt:lpstr>
      <vt:lpstr>Cambria Math</vt:lpstr>
      <vt:lpstr>Consolas</vt:lpstr>
      <vt:lpstr>Courier New</vt:lpstr>
      <vt:lpstr>Inter</vt:lpstr>
      <vt:lpstr>Inter Light</vt:lpstr>
      <vt:lpstr>Inter Medium</vt:lpstr>
      <vt:lpstr>Inter SemiBold</vt:lpstr>
      <vt:lpstr>Wingdings</vt:lpstr>
      <vt:lpstr>Office Theme</vt:lpstr>
      <vt:lpstr>Tail Sum Formula and Geometric RVs</vt:lpstr>
      <vt:lpstr>Geometric Random Variables and Expectation from Tail Sum</vt:lpstr>
      <vt:lpstr>Proof of Tail Sum Formula</vt:lpstr>
      <vt:lpstr>Expectation of a Geometric RV</vt:lpstr>
      <vt:lpstr>Expectation of a Geometric RV</vt:lpstr>
      <vt:lpstr>Joint Distributions and Marginal Distributions</vt:lpstr>
      <vt:lpstr>Multiple Random Variables on the Same Sample Space</vt:lpstr>
      <vt:lpstr>Multiple Random Variables on the Same Sample Space</vt:lpstr>
      <vt:lpstr>Multiple Random Variables on the Same Sample Space</vt:lpstr>
      <vt:lpstr>Multiple Random Variables on the Same Sample Space</vt:lpstr>
      <vt:lpstr>Multiple Random Variables on the Same Sample Space</vt:lpstr>
      <vt:lpstr>Multiple Random Variables on the Same Sample Space</vt:lpstr>
      <vt:lpstr>Joint Random Variables and Partitions</vt:lpstr>
      <vt:lpstr>Marginal Probability (Warmup Example)</vt:lpstr>
      <vt:lpstr>Marginal Probability (Warmup Example)</vt:lpstr>
      <vt:lpstr>Marginal Probability</vt:lpstr>
      <vt:lpstr>Marginal Probability</vt:lpstr>
      <vt:lpstr>Marginal Probability</vt:lpstr>
      <vt:lpstr>Marginal Probability</vt:lpstr>
      <vt:lpstr>Marginal Probability</vt:lpstr>
      <vt:lpstr>Marginal Probability</vt:lpstr>
      <vt:lpstr>Joint Distribution and RVs</vt:lpstr>
      <vt:lpstr>Independent RVs, Conditional Probability and RVs</vt:lpstr>
      <vt:lpstr>Independence and Events (review)</vt:lpstr>
      <vt:lpstr>Independence and Events (review)</vt:lpstr>
      <vt:lpstr>Independent Random Variables</vt:lpstr>
      <vt:lpstr>Example 1: Rolling two dice</vt:lpstr>
      <vt:lpstr>Example 2: Rolling Two Dice (again)</vt:lpstr>
      <vt:lpstr>Example 2: Rolling Two Dice (again)</vt:lpstr>
      <vt:lpstr>Conditional Probability of Events and Random Variables</vt:lpstr>
      <vt:lpstr>Random Variables and the Product Rule</vt:lpstr>
      <vt:lpstr>Mutual Independence</vt:lpstr>
      <vt:lpstr>i.i.d. Variables</vt:lpstr>
      <vt:lpstr>PowerPoint Presentation</vt:lpstr>
      <vt:lpstr>Linearity of Expectation</vt:lpstr>
      <vt:lpstr>Expectation of Two Dice</vt:lpstr>
      <vt:lpstr>Expectation of Two Dice</vt:lpstr>
      <vt:lpstr>Linearity of Expectation, Example 1: Two Dice</vt:lpstr>
      <vt:lpstr>Prelude: The Mega-Verbose Form for Expectation</vt:lpstr>
      <vt:lpstr>Prelude: The Mega-Verbose Form for Expectation</vt:lpstr>
      <vt:lpstr>Proof of Linearity of Expectation</vt:lpstr>
      <vt:lpstr>Linearity of Expectation</vt:lpstr>
      <vt:lpstr>Example 2: Binomial RV Expectation</vt:lpstr>
      <vt:lpstr>Example 2: Binomial RV Expectation</vt:lpstr>
      <vt:lpstr>Example 3: Fixed Points</vt:lpstr>
      <vt:lpstr>Example 3: Fixed Points</vt:lpstr>
      <vt:lpstr>Example 3: Fixed Points</vt:lpstr>
      <vt:lpstr>Example 3: Fixed Points</vt:lpstr>
      <vt:lpstr>Derivation of Poisson RV</vt:lpstr>
      <vt:lpstr>Poisson Distribution</vt:lpstr>
      <vt:lpstr>Review: Poisson Distribution</vt:lpstr>
      <vt:lpstr>Poisson Distribution</vt:lpstr>
      <vt:lpstr>Modeling Calls with a Binomial Distribution</vt:lpstr>
      <vt:lpstr>Modeling Calls with a Binomial Distribution</vt:lpstr>
      <vt:lpstr>Modeling Calls with a Binomial Distribution</vt:lpstr>
      <vt:lpstr>Modeling Calls with a Binomial Distribution</vt:lpstr>
      <vt:lpstr>Modeling Calls with a Binomial Distribution</vt:lpstr>
      <vt:lpstr>Modeling Calls with a Binomial Distribution</vt:lpstr>
      <vt:lpstr>Modeling Calls with a Binomial Distribution</vt:lpstr>
      <vt:lpstr>A Fundamental Limitation of the Binomial Model</vt:lpstr>
      <vt:lpstr>A Fundamental Limitation of the Binomial Model</vt:lpstr>
      <vt:lpstr>A Fundamental Limitation of the Binomial Model</vt:lpstr>
      <vt:lpstr>Adjusting Time Intervals</vt:lpstr>
      <vt:lpstr>Adjusting Time Intervals</vt:lpstr>
      <vt:lpstr>One Second Time intervals vs. one Microsecond Time Intervals</vt:lpstr>
      <vt:lpstr>One Second Time intervals vs. One Microsecond Time Intervals</vt:lpstr>
      <vt:lpstr>Computation is Awkward with Large n</vt:lpstr>
      <vt:lpstr>The Large n Limit</vt:lpstr>
      <vt:lpstr>The Large n Limit</vt:lpstr>
      <vt:lpstr>The Large n Limit</vt:lpstr>
      <vt:lpstr>The Large n Limit</vt:lpstr>
      <vt:lpstr>The Large n Limit</vt:lpstr>
      <vt:lpstr>The Large n Limit</vt:lpstr>
      <vt:lpstr>The Large n Limit</vt:lpstr>
      <vt:lpstr>The Large n Limit</vt:lpstr>
      <vt:lpstr>The Large n Limit</vt:lpstr>
      <vt:lpstr>The Large n Limit</vt:lpstr>
      <vt:lpstr>Poisson Distribution</vt:lpstr>
      <vt:lpstr>Binomial vs Poisson Distribution (Call Center Example)</vt:lpstr>
      <vt:lpstr>Summary of the Poisson Distribution</vt:lpstr>
      <vt:lpstr>The Sum of Two Poisson RVs (time permitting)</vt:lpstr>
      <vt:lpstr>The Poisson Random Variable</vt:lpstr>
      <vt:lpstr>The Sum of Independent Poisson RVs</vt:lpstr>
      <vt:lpstr>The Sum of Independent Poisson RVs</vt:lpstr>
      <vt:lpstr>The Sum of Independent Poisson RVs</vt:lpstr>
      <vt:lpstr>Summary</vt:lpstr>
      <vt:lpstr>Maybe: Give example of non-independent Poisson random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lastModifiedBy>Hug, J.A. (Josh)</cp:lastModifiedBy>
  <cp:revision>2</cp:revision>
  <dcterms:created xsi:type="dcterms:W3CDTF">2024-10-03T17:23:53Z</dcterms:created>
  <dcterms:modified xsi:type="dcterms:W3CDTF">2025-11-05T00:42:20Z</dcterms:modified>
</cp:coreProperties>
</file>